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08" d="100"/>
          <a:sy n="108" d="100"/>
        </p:scale>
        <p:origin x="1296" y="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Copyright©2018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22">
            <a:extLst>
              <a:ext uri="{FF2B5EF4-FFF2-40B4-BE49-F238E27FC236}">
                <a16:creationId xmlns:a16="http://schemas.microsoft.com/office/drawing/2014/main" id="{E53C4F14-9E3F-4C8C-8308-6CDF98CEDB9D}"/>
              </a:ext>
            </a:extLst>
          </p:cNvPr>
          <p:cNvSpPr>
            <a:spLocks noEditPoints="1"/>
          </p:cNvSpPr>
          <p:nvPr/>
        </p:nvSpPr>
        <p:spPr bwMode="auto">
          <a:xfrm>
            <a:off x="4592959" y="712352"/>
            <a:ext cx="675075" cy="1762605"/>
          </a:xfrm>
          <a:custGeom>
            <a:avLst/>
            <a:gdLst>
              <a:gd name="T0" fmla="*/ 23 w 419"/>
              <a:gd name="T1" fmla="*/ 164 h 1094"/>
              <a:gd name="T2" fmla="*/ 9 w 419"/>
              <a:gd name="T3" fmla="*/ 186 h 1094"/>
              <a:gd name="T4" fmla="*/ 0 w 419"/>
              <a:gd name="T5" fmla="*/ 290 h 1094"/>
              <a:gd name="T6" fmla="*/ 32 w 419"/>
              <a:gd name="T7" fmla="*/ 407 h 1094"/>
              <a:gd name="T8" fmla="*/ 46 w 419"/>
              <a:gd name="T9" fmla="*/ 427 h 1094"/>
              <a:gd name="T10" fmla="*/ 37 w 419"/>
              <a:gd name="T11" fmla="*/ 487 h 1094"/>
              <a:gd name="T12" fmla="*/ 45 w 419"/>
              <a:gd name="T13" fmla="*/ 663 h 1094"/>
              <a:gd name="T14" fmla="*/ 36 w 419"/>
              <a:gd name="T15" fmla="*/ 905 h 1094"/>
              <a:gd name="T16" fmla="*/ 36 w 419"/>
              <a:gd name="T17" fmla="*/ 968 h 1094"/>
              <a:gd name="T18" fmla="*/ 40 w 419"/>
              <a:gd name="T19" fmla="*/ 1054 h 1094"/>
              <a:gd name="T20" fmla="*/ 55 w 419"/>
              <a:gd name="T21" fmla="*/ 1060 h 1094"/>
              <a:gd name="T22" fmla="*/ 68 w 419"/>
              <a:gd name="T23" fmla="*/ 1049 h 1094"/>
              <a:gd name="T24" fmla="*/ 81 w 419"/>
              <a:gd name="T25" fmla="*/ 1000 h 1094"/>
              <a:gd name="T26" fmla="*/ 86 w 419"/>
              <a:gd name="T27" fmla="*/ 1076 h 1094"/>
              <a:gd name="T28" fmla="*/ 104 w 419"/>
              <a:gd name="T29" fmla="*/ 1076 h 1094"/>
              <a:gd name="T30" fmla="*/ 122 w 419"/>
              <a:gd name="T31" fmla="*/ 1063 h 1094"/>
              <a:gd name="T32" fmla="*/ 135 w 419"/>
              <a:gd name="T33" fmla="*/ 1081 h 1094"/>
              <a:gd name="T34" fmla="*/ 148 w 419"/>
              <a:gd name="T35" fmla="*/ 1067 h 1094"/>
              <a:gd name="T36" fmla="*/ 145 w 419"/>
              <a:gd name="T37" fmla="*/ 987 h 1094"/>
              <a:gd name="T38" fmla="*/ 132 w 419"/>
              <a:gd name="T39" fmla="*/ 991 h 1094"/>
              <a:gd name="T40" fmla="*/ 117 w 419"/>
              <a:gd name="T41" fmla="*/ 991 h 1094"/>
              <a:gd name="T42" fmla="*/ 117 w 419"/>
              <a:gd name="T43" fmla="*/ 941 h 1094"/>
              <a:gd name="T44" fmla="*/ 270 w 419"/>
              <a:gd name="T45" fmla="*/ 1045 h 1094"/>
              <a:gd name="T46" fmla="*/ 285 w 419"/>
              <a:gd name="T47" fmla="*/ 1058 h 1094"/>
              <a:gd name="T48" fmla="*/ 324 w 419"/>
              <a:gd name="T49" fmla="*/ 1027 h 1094"/>
              <a:gd name="T50" fmla="*/ 315 w 419"/>
              <a:gd name="T51" fmla="*/ 1046 h 1094"/>
              <a:gd name="T52" fmla="*/ 320 w 419"/>
              <a:gd name="T53" fmla="*/ 1083 h 1094"/>
              <a:gd name="T54" fmla="*/ 334 w 419"/>
              <a:gd name="T55" fmla="*/ 1094 h 1094"/>
              <a:gd name="T56" fmla="*/ 337 w 419"/>
              <a:gd name="T57" fmla="*/ 1054 h 1094"/>
              <a:gd name="T58" fmla="*/ 379 w 419"/>
              <a:gd name="T59" fmla="*/ 1090 h 1094"/>
              <a:gd name="T60" fmla="*/ 392 w 419"/>
              <a:gd name="T61" fmla="*/ 1092 h 1094"/>
              <a:gd name="T62" fmla="*/ 396 w 419"/>
              <a:gd name="T63" fmla="*/ 1049 h 1094"/>
              <a:gd name="T64" fmla="*/ 413 w 419"/>
              <a:gd name="T65" fmla="*/ 1040 h 1094"/>
              <a:gd name="T66" fmla="*/ 415 w 419"/>
              <a:gd name="T67" fmla="*/ 992 h 1094"/>
              <a:gd name="T68" fmla="*/ 369 w 419"/>
              <a:gd name="T69" fmla="*/ 901 h 1094"/>
              <a:gd name="T70" fmla="*/ 364 w 419"/>
              <a:gd name="T71" fmla="*/ 762 h 1094"/>
              <a:gd name="T72" fmla="*/ 382 w 419"/>
              <a:gd name="T73" fmla="*/ 757 h 1094"/>
              <a:gd name="T74" fmla="*/ 378 w 419"/>
              <a:gd name="T75" fmla="*/ 726 h 1094"/>
              <a:gd name="T76" fmla="*/ 362 w 419"/>
              <a:gd name="T77" fmla="*/ 658 h 1094"/>
              <a:gd name="T78" fmla="*/ 373 w 419"/>
              <a:gd name="T79" fmla="*/ 649 h 1094"/>
              <a:gd name="T80" fmla="*/ 346 w 419"/>
              <a:gd name="T81" fmla="*/ 514 h 1094"/>
              <a:gd name="T82" fmla="*/ 324 w 419"/>
              <a:gd name="T83" fmla="*/ 470 h 1094"/>
              <a:gd name="T84" fmla="*/ 307 w 419"/>
              <a:gd name="T85" fmla="*/ 385 h 1094"/>
              <a:gd name="T86" fmla="*/ 301 w 419"/>
              <a:gd name="T87" fmla="*/ 315 h 1094"/>
              <a:gd name="T88" fmla="*/ 309 w 419"/>
              <a:gd name="T89" fmla="*/ 276 h 1094"/>
              <a:gd name="T90" fmla="*/ 297 w 419"/>
              <a:gd name="T91" fmla="*/ 263 h 1094"/>
              <a:gd name="T92" fmla="*/ 279 w 419"/>
              <a:gd name="T93" fmla="*/ 200 h 1094"/>
              <a:gd name="T94" fmla="*/ 238 w 419"/>
              <a:gd name="T95" fmla="*/ 155 h 1094"/>
              <a:gd name="T96" fmla="*/ 202 w 419"/>
              <a:gd name="T97" fmla="*/ 142 h 1094"/>
              <a:gd name="T98" fmla="*/ 198 w 419"/>
              <a:gd name="T99" fmla="*/ 124 h 1094"/>
              <a:gd name="T100" fmla="*/ 203 w 419"/>
              <a:gd name="T101" fmla="*/ 98 h 1094"/>
              <a:gd name="T102" fmla="*/ 211 w 419"/>
              <a:gd name="T103" fmla="*/ 56 h 1094"/>
              <a:gd name="T104" fmla="*/ 202 w 419"/>
              <a:gd name="T105" fmla="*/ 16 h 1094"/>
              <a:gd name="T106" fmla="*/ 164 w 419"/>
              <a:gd name="T107" fmla="*/ 1 h 1094"/>
              <a:gd name="T108" fmla="*/ 125 w 419"/>
              <a:gd name="T109" fmla="*/ 6 h 1094"/>
              <a:gd name="T110" fmla="*/ 89 w 419"/>
              <a:gd name="T111" fmla="*/ 34 h 1094"/>
              <a:gd name="T112" fmla="*/ 87 w 419"/>
              <a:gd name="T113" fmla="*/ 58 h 1094"/>
              <a:gd name="T114" fmla="*/ 95 w 419"/>
              <a:gd name="T115" fmla="*/ 110 h 1094"/>
              <a:gd name="T116" fmla="*/ 135 w 419"/>
              <a:gd name="T117" fmla="*/ 928 h 1094"/>
              <a:gd name="T118" fmla="*/ 99 w 419"/>
              <a:gd name="T119" fmla="*/ 968 h 10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19" h="1094">
                <a:moveTo>
                  <a:pt x="90" y="124"/>
                </a:moveTo>
                <a:lnTo>
                  <a:pt x="90" y="124"/>
                </a:lnTo>
                <a:lnTo>
                  <a:pt x="60" y="140"/>
                </a:lnTo>
                <a:lnTo>
                  <a:pt x="37" y="154"/>
                </a:lnTo>
                <a:lnTo>
                  <a:pt x="23" y="164"/>
                </a:lnTo>
                <a:lnTo>
                  <a:pt x="23" y="164"/>
                </a:lnTo>
                <a:lnTo>
                  <a:pt x="19" y="166"/>
                </a:lnTo>
                <a:lnTo>
                  <a:pt x="17" y="166"/>
                </a:lnTo>
                <a:lnTo>
                  <a:pt x="15" y="167"/>
                </a:lnTo>
                <a:lnTo>
                  <a:pt x="14" y="168"/>
                </a:lnTo>
                <a:lnTo>
                  <a:pt x="13" y="172"/>
                </a:lnTo>
                <a:lnTo>
                  <a:pt x="9" y="186"/>
                </a:lnTo>
                <a:lnTo>
                  <a:pt x="9" y="186"/>
                </a:lnTo>
                <a:lnTo>
                  <a:pt x="6" y="213"/>
                </a:lnTo>
                <a:lnTo>
                  <a:pt x="2" y="245"/>
                </a:lnTo>
                <a:lnTo>
                  <a:pt x="1" y="273"/>
                </a:lnTo>
                <a:lnTo>
                  <a:pt x="0" y="290"/>
                </a:lnTo>
                <a:lnTo>
                  <a:pt x="0" y="290"/>
                </a:lnTo>
                <a:lnTo>
                  <a:pt x="1" y="298"/>
                </a:lnTo>
                <a:lnTo>
                  <a:pt x="5" y="312"/>
                </a:lnTo>
                <a:lnTo>
                  <a:pt x="15" y="349"/>
                </a:lnTo>
                <a:lnTo>
                  <a:pt x="25" y="386"/>
                </a:lnTo>
                <a:lnTo>
                  <a:pt x="32" y="407"/>
                </a:lnTo>
                <a:lnTo>
                  <a:pt x="32" y="407"/>
                </a:lnTo>
                <a:lnTo>
                  <a:pt x="35" y="411"/>
                </a:lnTo>
                <a:lnTo>
                  <a:pt x="37" y="414"/>
                </a:lnTo>
                <a:lnTo>
                  <a:pt x="41" y="416"/>
                </a:lnTo>
                <a:lnTo>
                  <a:pt x="41" y="416"/>
                </a:lnTo>
                <a:lnTo>
                  <a:pt x="43" y="419"/>
                </a:lnTo>
                <a:lnTo>
                  <a:pt x="46" y="427"/>
                </a:lnTo>
                <a:lnTo>
                  <a:pt x="49" y="436"/>
                </a:lnTo>
                <a:lnTo>
                  <a:pt x="50" y="443"/>
                </a:lnTo>
                <a:lnTo>
                  <a:pt x="50" y="443"/>
                </a:lnTo>
                <a:lnTo>
                  <a:pt x="47" y="453"/>
                </a:lnTo>
                <a:lnTo>
                  <a:pt x="42" y="470"/>
                </a:lnTo>
                <a:lnTo>
                  <a:pt x="37" y="487"/>
                </a:lnTo>
                <a:lnTo>
                  <a:pt x="36" y="495"/>
                </a:lnTo>
                <a:lnTo>
                  <a:pt x="36" y="501"/>
                </a:lnTo>
                <a:lnTo>
                  <a:pt x="36" y="501"/>
                </a:lnTo>
                <a:lnTo>
                  <a:pt x="40" y="526"/>
                </a:lnTo>
                <a:lnTo>
                  <a:pt x="41" y="541"/>
                </a:lnTo>
                <a:lnTo>
                  <a:pt x="45" y="663"/>
                </a:lnTo>
                <a:lnTo>
                  <a:pt x="36" y="672"/>
                </a:lnTo>
                <a:lnTo>
                  <a:pt x="41" y="793"/>
                </a:lnTo>
                <a:lnTo>
                  <a:pt x="27" y="806"/>
                </a:lnTo>
                <a:lnTo>
                  <a:pt x="27" y="824"/>
                </a:lnTo>
                <a:lnTo>
                  <a:pt x="36" y="838"/>
                </a:lnTo>
                <a:lnTo>
                  <a:pt x="36" y="905"/>
                </a:lnTo>
                <a:lnTo>
                  <a:pt x="32" y="914"/>
                </a:lnTo>
                <a:lnTo>
                  <a:pt x="32" y="923"/>
                </a:lnTo>
                <a:lnTo>
                  <a:pt x="54" y="941"/>
                </a:lnTo>
                <a:lnTo>
                  <a:pt x="54" y="959"/>
                </a:lnTo>
                <a:lnTo>
                  <a:pt x="41" y="959"/>
                </a:lnTo>
                <a:lnTo>
                  <a:pt x="36" y="968"/>
                </a:lnTo>
                <a:lnTo>
                  <a:pt x="36" y="968"/>
                </a:lnTo>
                <a:lnTo>
                  <a:pt x="36" y="990"/>
                </a:lnTo>
                <a:lnTo>
                  <a:pt x="36" y="1027"/>
                </a:lnTo>
                <a:lnTo>
                  <a:pt x="36" y="1027"/>
                </a:lnTo>
                <a:lnTo>
                  <a:pt x="37" y="1041"/>
                </a:lnTo>
                <a:lnTo>
                  <a:pt x="40" y="1054"/>
                </a:lnTo>
                <a:lnTo>
                  <a:pt x="42" y="1058"/>
                </a:lnTo>
                <a:lnTo>
                  <a:pt x="44" y="1061"/>
                </a:lnTo>
                <a:lnTo>
                  <a:pt x="46" y="1063"/>
                </a:lnTo>
                <a:lnTo>
                  <a:pt x="50" y="1063"/>
                </a:lnTo>
                <a:lnTo>
                  <a:pt x="50" y="1063"/>
                </a:lnTo>
                <a:lnTo>
                  <a:pt x="55" y="1060"/>
                </a:lnTo>
                <a:lnTo>
                  <a:pt x="61" y="1059"/>
                </a:lnTo>
                <a:lnTo>
                  <a:pt x="63" y="1058"/>
                </a:lnTo>
                <a:lnTo>
                  <a:pt x="64" y="1056"/>
                </a:lnTo>
                <a:lnTo>
                  <a:pt x="66" y="1054"/>
                </a:lnTo>
                <a:lnTo>
                  <a:pt x="68" y="1049"/>
                </a:lnTo>
                <a:lnTo>
                  <a:pt x="68" y="1049"/>
                </a:lnTo>
                <a:lnTo>
                  <a:pt x="70" y="1033"/>
                </a:lnTo>
                <a:lnTo>
                  <a:pt x="71" y="1011"/>
                </a:lnTo>
                <a:lnTo>
                  <a:pt x="72" y="982"/>
                </a:lnTo>
                <a:lnTo>
                  <a:pt x="86" y="973"/>
                </a:lnTo>
                <a:lnTo>
                  <a:pt x="86" y="986"/>
                </a:lnTo>
                <a:lnTo>
                  <a:pt x="81" y="1000"/>
                </a:lnTo>
                <a:lnTo>
                  <a:pt x="81" y="1000"/>
                </a:lnTo>
                <a:lnTo>
                  <a:pt x="81" y="1036"/>
                </a:lnTo>
                <a:lnTo>
                  <a:pt x="82" y="1063"/>
                </a:lnTo>
                <a:lnTo>
                  <a:pt x="84" y="1072"/>
                </a:lnTo>
                <a:lnTo>
                  <a:pt x="86" y="1076"/>
                </a:lnTo>
                <a:lnTo>
                  <a:pt x="86" y="1076"/>
                </a:lnTo>
                <a:lnTo>
                  <a:pt x="90" y="1079"/>
                </a:lnTo>
                <a:lnTo>
                  <a:pt x="96" y="1081"/>
                </a:lnTo>
                <a:lnTo>
                  <a:pt x="98" y="1081"/>
                </a:lnTo>
                <a:lnTo>
                  <a:pt x="100" y="1081"/>
                </a:lnTo>
                <a:lnTo>
                  <a:pt x="102" y="1078"/>
                </a:lnTo>
                <a:lnTo>
                  <a:pt x="104" y="1076"/>
                </a:lnTo>
                <a:lnTo>
                  <a:pt x="104" y="1076"/>
                </a:lnTo>
                <a:lnTo>
                  <a:pt x="105" y="1067"/>
                </a:lnTo>
                <a:lnTo>
                  <a:pt x="105" y="1057"/>
                </a:lnTo>
                <a:lnTo>
                  <a:pt x="104" y="1045"/>
                </a:lnTo>
                <a:lnTo>
                  <a:pt x="122" y="1045"/>
                </a:lnTo>
                <a:lnTo>
                  <a:pt x="122" y="1063"/>
                </a:lnTo>
                <a:lnTo>
                  <a:pt x="122" y="1063"/>
                </a:lnTo>
                <a:lnTo>
                  <a:pt x="123" y="1065"/>
                </a:lnTo>
                <a:lnTo>
                  <a:pt x="125" y="1072"/>
                </a:lnTo>
                <a:lnTo>
                  <a:pt x="129" y="1077"/>
                </a:lnTo>
                <a:lnTo>
                  <a:pt x="132" y="1079"/>
                </a:lnTo>
                <a:lnTo>
                  <a:pt x="135" y="1081"/>
                </a:lnTo>
                <a:lnTo>
                  <a:pt x="135" y="1081"/>
                </a:lnTo>
                <a:lnTo>
                  <a:pt x="138" y="1081"/>
                </a:lnTo>
                <a:lnTo>
                  <a:pt x="141" y="1079"/>
                </a:lnTo>
                <a:lnTo>
                  <a:pt x="145" y="1075"/>
                </a:lnTo>
                <a:lnTo>
                  <a:pt x="147" y="1070"/>
                </a:lnTo>
                <a:lnTo>
                  <a:pt x="148" y="1067"/>
                </a:lnTo>
                <a:lnTo>
                  <a:pt x="148" y="995"/>
                </a:lnTo>
                <a:lnTo>
                  <a:pt x="148" y="995"/>
                </a:lnTo>
                <a:lnTo>
                  <a:pt x="148" y="994"/>
                </a:lnTo>
                <a:lnTo>
                  <a:pt x="148" y="991"/>
                </a:lnTo>
                <a:lnTo>
                  <a:pt x="147" y="990"/>
                </a:lnTo>
                <a:lnTo>
                  <a:pt x="145" y="987"/>
                </a:lnTo>
                <a:lnTo>
                  <a:pt x="143" y="986"/>
                </a:lnTo>
                <a:lnTo>
                  <a:pt x="139" y="986"/>
                </a:lnTo>
                <a:lnTo>
                  <a:pt x="139" y="986"/>
                </a:lnTo>
                <a:lnTo>
                  <a:pt x="136" y="987"/>
                </a:lnTo>
                <a:lnTo>
                  <a:pt x="134" y="988"/>
                </a:lnTo>
                <a:lnTo>
                  <a:pt x="132" y="991"/>
                </a:lnTo>
                <a:lnTo>
                  <a:pt x="130" y="993"/>
                </a:lnTo>
                <a:lnTo>
                  <a:pt x="130" y="997"/>
                </a:lnTo>
                <a:lnTo>
                  <a:pt x="130" y="1000"/>
                </a:lnTo>
                <a:lnTo>
                  <a:pt x="130" y="1031"/>
                </a:lnTo>
                <a:lnTo>
                  <a:pt x="117" y="1031"/>
                </a:lnTo>
                <a:lnTo>
                  <a:pt x="117" y="991"/>
                </a:lnTo>
                <a:lnTo>
                  <a:pt x="122" y="977"/>
                </a:lnTo>
                <a:lnTo>
                  <a:pt x="122" y="959"/>
                </a:lnTo>
                <a:lnTo>
                  <a:pt x="104" y="941"/>
                </a:lnTo>
                <a:lnTo>
                  <a:pt x="104" y="869"/>
                </a:lnTo>
                <a:lnTo>
                  <a:pt x="117" y="883"/>
                </a:lnTo>
                <a:lnTo>
                  <a:pt x="117" y="941"/>
                </a:lnTo>
                <a:lnTo>
                  <a:pt x="144" y="968"/>
                </a:lnTo>
                <a:lnTo>
                  <a:pt x="198" y="968"/>
                </a:lnTo>
                <a:lnTo>
                  <a:pt x="229" y="982"/>
                </a:lnTo>
                <a:lnTo>
                  <a:pt x="270" y="982"/>
                </a:lnTo>
                <a:lnTo>
                  <a:pt x="270" y="1045"/>
                </a:lnTo>
                <a:lnTo>
                  <a:pt x="270" y="1045"/>
                </a:lnTo>
                <a:lnTo>
                  <a:pt x="273" y="1051"/>
                </a:lnTo>
                <a:lnTo>
                  <a:pt x="278" y="1056"/>
                </a:lnTo>
                <a:lnTo>
                  <a:pt x="281" y="1057"/>
                </a:lnTo>
                <a:lnTo>
                  <a:pt x="283" y="1058"/>
                </a:lnTo>
                <a:lnTo>
                  <a:pt x="283" y="1058"/>
                </a:lnTo>
                <a:lnTo>
                  <a:pt x="285" y="1058"/>
                </a:lnTo>
                <a:lnTo>
                  <a:pt x="288" y="1057"/>
                </a:lnTo>
                <a:lnTo>
                  <a:pt x="291" y="1054"/>
                </a:lnTo>
                <a:lnTo>
                  <a:pt x="292" y="1049"/>
                </a:lnTo>
                <a:lnTo>
                  <a:pt x="292" y="1013"/>
                </a:lnTo>
                <a:lnTo>
                  <a:pt x="324" y="1013"/>
                </a:lnTo>
                <a:lnTo>
                  <a:pt x="324" y="1027"/>
                </a:lnTo>
                <a:lnTo>
                  <a:pt x="324" y="1027"/>
                </a:lnTo>
                <a:lnTo>
                  <a:pt x="323" y="1028"/>
                </a:lnTo>
                <a:lnTo>
                  <a:pt x="319" y="1031"/>
                </a:lnTo>
                <a:lnTo>
                  <a:pt x="318" y="1035"/>
                </a:lnTo>
                <a:lnTo>
                  <a:pt x="316" y="1040"/>
                </a:lnTo>
                <a:lnTo>
                  <a:pt x="315" y="1046"/>
                </a:lnTo>
                <a:lnTo>
                  <a:pt x="315" y="1054"/>
                </a:lnTo>
                <a:lnTo>
                  <a:pt x="315" y="1054"/>
                </a:lnTo>
                <a:lnTo>
                  <a:pt x="315" y="1061"/>
                </a:lnTo>
                <a:lnTo>
                  <a:pt x="316" y="1069"/>
                </a:lnTo>
                <a:lnTo>
                  <a:pt x="318" y="1076"/>
                </a:lnTo>
                <a:lnTo>
                  <a:pt x="320" y="1083"/>
                </a:lnTo>
                <a:lnTo>
                  <a:pt x="323" y="1087"/>
                </a:lnTo>
                <a:lnTo>
                  <a:pt x="326" y="1091"/>
                </a:lnTo>
                <a:lnTo>
                  <a:pt x="329" y="1093"/>
                </a:lnTo>
                <a:lnTo>
                  <a:pt x="333" y="1094"/>
                </a:lnTo>
                <a:lnTo>
                  <a:pt x="333" y="1094"/>
                </a:lnTo>
                <a:lnTo>
                  <a:pt x="334" y="1094"/>
                </a:lnTo>
                <a:lnTo>
                  <a:pt x="335" y="1092"/>
                </a:lnTo>
                <a:lnTo>
                  <a:pt x="337" y="1087"/>
                </a:lnTo>
                <a:lnTo>
                  <a:pt x="338" y="1082"/>
                </a:lnTo>
                <a:lnTo>
                  <a:pt x="338" y="1074"/>
                </a:lnTo>
                <a:lnTo>
                  <a:pt x="338" y="1060"/>
                </a:lnTo>
                <a:lnTo>
                  <a:pt x="337" y="1054"/>
                </a:lnTo>
                <a:lnTo>
                  <a:pt x="378" y="1054"/>
                </a:lnTo>
                <a:lnTo>
                  <a:pt x="378" y="1081"/>
                </a:lnTo>
                <a:lnTo>
                  <a:pt x="378" y="1081"/>
                </a:lnTo>
                <a:lnTo>
                  <a:pt x="378" y="1083"/>
                </a:lnTo>
                <a:lnTo>
                  <a:pt x="379" y="1087"/>
                </a:lnTo>
                <a:lnTo>
                  <a:pt x="379" y="1090"/>
                </a:lnTo>
                <a:lnTo>
                  <a:pt x="381" y="1092"/>
                </a:lnTo>
                <a:lnTo>
                  <a:pt x="383" y="1093"/>
                </a:lnTo>
                <a:lnTo>
                  <a:pt x="387" y="1094"/>
                </a:lnTo>
                <a:lnTo>
                  <a:pt x="387" y="1094"/>
                </a:lnTo>
                <a:lnTo>
                  <a:pt x="390" y="1093"/>
                </a:lnTo>
                <a:lnTo>
                  <a:pt x="392" y="1092"/>
                </a:lnTo>
                <a:lnTo>
                  <a:pt x="394" y="1090"/>
                </a:lnTo>
                <a:lnTo>
                  <a:pt x="394" y="1087"/>
                </a:lnTo>
                <a:lnTo>
                  <a:pt x="396" y="1083"/>
                </a:lnTo>
                <a:lnTo>
                  <a:pt x="396" y="1081"/>
                </a:lnTo>
                <a:lnTo>
                  <a:pt x="396" y="1049"/>
                </a:lnTo>
                <a:lnTo>
                  <a:pt x="396" y="1049"/>
                </a:lnTo>
                <a:lnTo>
                  <a:pt x="398" y="1049"/>
                </a:lnTo>
                <a:lnTo>
                  <a:pt x="403" y="1048"/>
                </a:lnTo>
                <a:lnTo>
                  <a:pt x="407" y="1047"/>
                </a:lnTo>
                <a:lnTo>
                  <a:pt x="409" y="1046"/>
                </a:lnTo>
                <a:lnTo>
                  <a:pt x="412" y="1043"/>
                </a:lnTo>
                <a:lnTo>
                  <a:pt x="413" y="1040"/>
                </a:lnTo>
                <a:lnTo>
                  <a:pt x="413" y="1040"/>
                </a:lnTo>
                <a:lnTo>
                  <a:pt x="418" y="1023"/>
                </a:lnTo>
                <a:lnTo>
                  <a:pt x="419" y="1015"/>
                </a:lnTo>
                <a:lnTo>
                  <a:pt x="418" y="1009"/>
                </a:lnTo>
                <a:lnTo>
                  <a:pt x="418" y="1009"/>
                </a:lnTo>
                <a:lnTo>
                  <a:pt x="415" y="992"/>
                </a:lnTo>
                <a:lnTo>
                  <a:pt x="413" y="982"/>
                </a:lnTo>
                <a:lnTo>
                  <a:pt x="404" y="982"/>
                </a:lnTo>
                <a:lnTo>
                  <a:pt x="400" y="968"/>
                </a:lnTo>
                <a:lnTo>
                  <a:pt x="382" y="959"/>
                </a:lnTo>
                <a:lnTo>
                  <a:pt x="369" y="959"/>
                </a:lnTo>
                <a:lnTo>
                  <a:pt x="369" y="901"/>
                </a:lnTo>
                <a:lnTo>
                  <a:pt x="337" y="905"/>
                </a:lnTo>
                <a:lnTo>
                  <a:pt x="337" y="878"/>
                </a:lnTo>
                <a:lnTo>
                  <a:pt x="360" y="874"/>
                </a:lnTo>
                <a:lnTo>
                  <a:pt x="360" y="775"/>
                </a:lnTo>
                <a:lnTo>
                  <a:pt x="364" y="762"/>
                </a:lnTo>
                <a:lnTo>
                  <a:pt x="364" y="762"/>
                </a:lnTo>
                <a:lnTo>
                  <a:pt x="366" y="763"/>
                </a:lnTo>
                <a:lnTo>
                  <a:pt x="371" y="764"/>
                </a:lnTo>
                <a:lnTo>
                  <a:pt x="374" y="765"/>
                </a:lnTo>
                <a:lnTo>
                  <a:pt x="376" y="764"/>
                </a:lnTo>
                <a:lnTo>
                  <a:pt x="380" y="762"/>
                </a:lnTo>
                <a:lnTo>
                  <a:pt x="382" y="757"/>
                </a:lnTo>
                <a:lnTo>
                  <a:pt x="382" y="757"/>
                </a:lnTo>
                <a:lnTo>
                  <a:pt x="385" y="749"/>
                </a:lnTo>
                <a:lnTo>
                  <a:pt x="385" y="742"/>
                </a:lnTo>
                <a:lnTo>
                  <a:pt x="383" y="736"/>
                </a:lnTo>
                <a:lnTo>
                  <a:pt x="378" y="726"/>
                </a:lnTo>
                <a:lnTo>
                  <a:pt x="378" y="726"/>
                </a:lnTo>
                <a:lnTo>
                  <a:pt x="371" y="716"/>
                </a:lnTo>
                <a:lnTo>
                  <a:pt x="365" y="709"/>
                </a:lnTo>
                <a:lnTo>
                  <a:pt x="360" y="703"/>
                </a:lnTo>
                <a:lnTo>
                  <a:pt x="360" y="658"/>
                </a:lnTo>
                <a:lnTo>
                  <a:pt x="360" y="658"/>
                </a:lnTo>
                <a:lnTo>
                  <a:pt x="362" y="658"/>
                </a:lnTo>
                <a:lnTo>
                  <a:pt x="366" y="658"/>
                </a:lnTo>
                <a:lnTo>
                  <a:pt x="369" y="657"/>
                </a:lnTo>
                <a:lnTo>
                  <a:pt x="371" y="656"/>
                </a:lnTo>
                <a:lnTo>
                  <a:pt x="372" y="654"/>
                </a:lnTo>
                <a:lnTo>
                  <a:pt x="373" y="649"/>
                </a:lnTo>
                <a:lnTo>
                  <a:pt x="373" y="649"/>
                </a:lnTo>
                <a:lnTo>
                  <a:pt x="373" y="645"/>
                </a:lnTo>
                <a:lnTo>
                  <a:pt x="372" y="641"/>
                </a:lnTo>
                <a:lnTo>
                  <a:pt x="369" y="636"/>
                </a:lnTo>
                <a:lnTo>
                  <a:pt x="365" y="632"/>
                </a:lnTo>
                <a:lnTo>
                  <a:pt x="364" y="631"/>
                </a:lnTo>
                <a:lnTo>
                  <a:pt x="346" y="514"/>
                </a:lnTo>
                <a:lnTo>
                  <a:pt x="346" y="514"/>
                </a:lnTo>
                <a:lnTo>
                  <a:pt x="345" y="511"/>
                </a:lnTo>
                <a:lnTo>
                  <a:pt x="342" y="500"/>
                </a:lnTo>
                <a:lnTo>
                  <a:pt x="334" y="486"/>
                </a:lnTo>
                <a:lnTo>
                  <a:pt x="329" y="477"/>
                </a:lnTo>
                <a:lnTo>
                  <a:pt x="324" y="470"/>
                </a:lnTo>
                <a:lnTo>
                  <a:pt x="297" y="434"/>
                </a:lnTo>
                <a:lnTo>
                  <a:pt x="297" y="434"/>
                </a:lnTo>
                <a:lnTo>
                  <a:pt x="306" y="402"/>
                </a:lnTo>
                <a:lnTo>
                  <a:pt x="306" y="402"/>
                </a:lnTo>
                <a:lnTo>
                  <a:pt x="307" y="395"/>
                </a:lnTo>
                <a:lnTo>
                  <a:pt x="307" y="385"/>
                </a:lnTo>
                <a:lnTo>
                  <a:pt x="306" y="359"/>
                </a:lnTo>
                <a:lnTo>
                  <a:pt x="303" y="335"/>
                </a:lnTo>
                <a:lnTo>
                  <a:pt x="301" y="321"/>
                </a:lnTo>
                <a:lnTo>
                  <a:pt x="301" y="321"/>
                </a:lnTo>
                <a:lnTo>
                  <a:pt x="301" y="318"/>
                </a:lnTo>
                <a:lnTo>
                  <a:pt x="301" y="315"/>
                </a:lnTo>
                <a:lnTo>
                  <a:pt x="305" y="304"/>
                </a:lnTo>
                <a:lnTo>
                  <a:pt x="308" y="292"/>
                </a:lnTo>
                <a:lnTo>
                  <a:pt x="310" y="286"/>
                </a:lnTo>
                <a:lnTo>
                  <a:pt x="310" y="281"/>
                </a:lnTo>
                <a:lnTo>
                  <a:pt x="310" y="281"/>
                </a:lnTo>
                <a:lnTo>
                  <a:pt x="309" y="276"/>
                </a:lnTo>
                <a:lnTo>
                  <a:pt x="308" y="272"/>
                </a:lnTo>
                <a:lnTo>
                  <a:pt x="306" y="268"/>
                </a:lnTo>
                <a:lnTo>
                  <a:pt x="303" y="266"/>
                </a:lnTo>
                <a:lnTo>
                  <a:pt x="299" y="264"/>
                </a:lnTo>
                <a:lnTo>
                  <a:pt x="297" y="263"/>
                </a:lnTo>
                <a:lnTo>
                  <a:pt x="297" y="263"/>
                </a:lnTo>
                <a:lnTo>
                  <a:pt x="296" y="256"/>
                </a:lnTo>
                <a:lnTo>
                  <a:pt x="292" y="238"/>
                </a:lnTo>
                <a:lnTo>
                  <a:pt x="290" y="228"/>
                </a:lnTo>
                <a:lnTo>
                  <a:pt x="287" y="218"/>
                </a:lnTo>
                <a:lnTo>
                  <a:pt x="283" y="208"/>
                </a:lnTo>
                <a:lnTo>
                  <a:pt x="279" y="200"/>
                </a:lnTo>
                <a:lnTo>
                  <a:pt x="279" y="200"/>
                </a:lnTo>
                <a:lnTo>
                  <a:pt x="267" y="185"/>
                </a:lnTo>
                <a:lnTo>
                  <a:pt x="256" y="172"/>
                </a:lnTo>
                <a:lnTo>
                  <a:pt x="246" y="162"/>
                </a:lnTo>
                <a:lnTo>
                  <a:pt x="238" y="155"/>
                </a:lnTo>
                <a:lnTo>
                  <a:pt x="238" y="155"/>
                </a:lnTo>
                <a:lnTo>
                  <a:pt x="232" y="152"/>
                </a:lnTo>
                <a:lnTo>
                  <a:pt x="223" y="149"/>
                </a:lnTo>
                <a:lnTo>
                  <a:pt x="211" y="146"/>
                </a:lnTo>
                <a:lnTo>
                  <a:pt x="211" y="146"/>
                </a:lnTo>
                <a:lnTo>
                  <a:pt x="207" y="144"/>
                </a:lnTo>
                <a:lnTo>
                  <a:pt x="202" y="142"/>
                </a:lnTo>
                <a:lnTo>
                  <a:pt x="193" y="137"/>
                </a:lnTo>
                <a:lnTo>
                  <a:pt x="193" y="124"/>
                </a:lnTo>
                <a:lnTo>
                  <a:pt x="193" y="124"/>
                </a:lnTo>
                <a:lnTo>
                  <a:pt x="194" y="125"/>
                </a:lnTo>
                <a:lnTo>
                  <a:pt x="197" y="125"/>
                </a:lnTo>
                <a:lnTo>
                  <a:pt x="198" y="124"/>
                </a:lnTo>
                <a:lnTo>
                  <a:pt x="200" y="122"/>
                </a:lnTo>
                <a:lnTo>
                  <a:pt x="201" y="119"/>
                </a:lnTo>
                <a:lnTo>
                  <a:pt x="202" y="115"/>
                </a:lnTo>
                <a:lnTo>
                  <a:pt x="202" y="115"/>
                </a:lnTo>
                <a:lnTo>
                  <a:pt x="203" y="106"/>
                </a:lnTo>
                <a:lnTo>
                  <a:pt x="203" y="98"/>
                </a:lnTo>
                <a:lnTo>
                  <a:pt x="202" y="92"/>
                </a:lnTo>
                <a:lnTo>
                  <a:pt x="202" y="92"/>
                </a:lnTo>
                <a:lnTo>
                  <a:pt x="207" y="79"/>
                </a:lnTo>
                <a:lnTo>
                  <a:pt x="210" y="66"/>
                </a:lnTo>
                <a:lnTo>
                  <a:pt x="211" y="56"/>
                </a:lnTo>
                <a:lnTo>
                  <a:pt x="211" y="56"/>
                </a:lnTo>
                <a:lnTo>
                  <a:pt x="211" y="46"/>
                </a:lnTo>
                <a:lnTo>
                  <a:pt x="211" y="35"/>
                </a:lnTo>
                <a:lnTo>
                  <a:pt x="210" y="29"/>
                </a:lnTo>
                <a:lnTo>
                  <a:pt x="208" y="24"/>
                </a:lnTo>
                <a:lnTo>
                  <a:pt x="206" y="19"/>
                </a:lnTo>
                <a:lnTo>
                  <a:pt x="202" y="16"/>
                </a:lnTo>
                <a:lnTo>
                  <a:pt x="202" y="16"/>
                </a:lnTo>
                <a:lnTo>
                  <a:pt x="193" y="9"/>
                </a:lnTo>
                <a:lnTo>
                  <a:pt x="182" y="3"/>
                </a:lnTo>
                <a:lnTo>
                  <a:pt x="177" y="1"/>
                </a:lnTo>
                <a:lnTo>
                  <a:pt x="170" y="0"/>
                </a:lnTo>
                <a:lnTo>
                  <a:pt x="164" y="1"/>
                </a:lnTo>
                <a:lnTo>
                  <a:pt x="157" y="2"/>
                </a:lnTo>
                <a:lnTo>
                  <a:pt x="135" y="11"/>
                </a:lnTo>
                <a:lnTo>
                  <a:pt x="135" y="11"/>
                </a:lnTo>
                <a:lnTo>
                  <a:pt x="133" y="9"/>
                </a:lnTo>
                <a:lnTo>
                  <a:pt x="129" y="8"/>
                </a:lnTo>
                <a:lnTo>
                  <a:pt x="125" y="6"/>
                </a:lnTo>
                <a:lnTo>
                  <a:pt x="120" y="6"/>
                </a:lnTo>
                <a:lnTo>
                  <a:pt x="116" y="7"/>
                </a:lnTo>
                <a:lnTo>
                  <a:pt x="109" y="10"/>
                </a:lnTo>
                <a:lnTo>
                  <a:pt x="104" y="16"/>
                </a:lnTo>
                <a:lnTo>
                  <a:pt x="104" y="16"/>
                </a:lnTo>
                <a:lnTo>
                  <a:pt x="89" y="34"/>
                </a:lnTo>
                <a:lnTo>
                  <a:pt x="87" y="37"/>
                </a:lnTo>
                <a:lnTo>
                  <a:pt x="86" y="43"/>
                </a:lnTo>
                <a:lnTo>
                  <a:pt x="86" y="43"/>
                </a:lnTo>
                <a:lnTo>
                  <a:pt x="86" y="46"/>
                </a:lnTo>
                <a:lnTo>
                  <a:pt x="86" y="51"/>
                </a:lnTo>
                <a:lnTo>
                  <a:pt x="87" y="58"/>
                </a:lnTo>
                <a:lnTo>
                  <a:pt x="89" y="63"/>
                </a:lnTo>
                <a:lnTo>
                  <a:pt x="90" y="65"/>
                </a:lnTo>
                <a:lnTo>
                  <a:pt x="90" y="65"/>
                </a:lnTo>
                <a:lnTo>
                  <a:pt x="92" y="85"/>
                </a:lnTo>
                <a:lnTo>
                  <a:pt x="95" y="110"/>
                </a:lnTo>
                <a:lnTo>
                  <a:pt x="95" y="110"/>
                </a:lnTo>
                <a:lnTo>
                  <a:pt x="97" y="119"/>
                </a:lnTo>
                <a:lnTo>
                  <a:pt x="99" y="124"/>
                </a:lnTo>
                <a:lnTo>
                  <a:pt x="90" y="124"/>
                </a:lnTo>
                <a:close/>
                <a:moveTo>
                  <a:pt x="72" y="896"/>
                </a:moveTo>
                <a:lnTo>
                  <a:pt x="135" y="896"/>
                </a:lnTo>
                <a:lnTo>
                  <a:pt x="135" y="928"/>
                </a:lnTo>
                <a:lnTo>
                  <a:pt x="72" y="928"/>
                </a:lnTo>
                <a:lnTo>
                  <a:pt x="72" y="896"/>
                </a:lnTo>
                <a:close/>
                <a:moveTo>
                  <a:pt x="99" y="950"/>
                </a:moveTo>
                <a:lnTo>
                  <a:pt x="234" y="950"/>
                </a:lnTo>
                <a:lnTo>
                  <a:pt x="234" y="968"/>
                </a:lnTo>
                <a:lnTo>
                  <a:pt x="99" y="968"/>
                </a:lnTo>
                <a:lnTo>
                  <a:pt x="99" y="95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34">
            <a:extLst>
              <a:ext uri="{FF2B5EF4-FFF2-40B4-BE49-F238E27FC236}">
                <a16:creationId xmlns:a16="http://schemas.microsoft.com/office/drawing/2014/main" id="{8ABE8D6E-73D2-4CAE-ACDC-541066A0965A}"/>
              </a:ext>
            </a:extLst>
          </p:cNvPr>
          <p:cNvSpPr>
            <a:spLocks noEditPoints="1"/>
          </p:cNvSpPr>
          <p:nvPr/>
        </p:nvSpPr>
        <p:spPr bwMode="auto">
          <a:xfrm>
            <a:off x="6485074" y="721361"/>
            <a:ext cx="628165" cy="1768439"/>
          </a:xfrm>
          <a:custGeom>
            <a:avLst/>
            <a:gdLst>
              <a:gd name="T0" fmla="*/ 103 w 341"/>
              <a:gd name="T1" fmla="*/ 124 h 960"/>
              <a:gd name="T2" fmla="*/ 100 w 341"/>
              <a:gd name="T3" fmla="*/ 143 h 960"/>
              <a:gd name="T4" fmla="*/ 84 w 341"/>
              <a:gd name="T5" fmla="*/ 160 h 960"/>
              <a:gd name="T6" fmla="*/ 26 w 341"/>
              <a:gd name="T7" fmla="*/ 189 h 960"/>
              <a:gd name="T8" fmla="*/ 0 w 341"/>
              <a:gd name="T9" fmla="*/ 323 h 960"/>
              <a:gd name="T10" fmla="*/ 9 w 341"/>
              <a:gd name="T11" fmla="*/ 369 h 960"/>
              <a:gd name="T12" fmla="*/ 23 w 341"/>
              <a:gd name="T13" fmla="*/ 496 h 960"/>
              <a:gd name="T14" fmla="*/ 60 w 341"/>
              <a:gd name="T15" fmla="*/ 549 h 960"/>
              <a:gd name="T16" fmla="*/ 61 w 341"/>
              <a:gd name="T17" fmla="*/ 572 h 960"/>
              <a:gd name="T18" fmla="*/ 51 w 341"/>
              <a:gd name="T19" fmla="*/ 594 h 960"/>
              <a:gd name="T20" fmla="*/ 59 w 341"/>
              <a:gd name="T21" fmla="*/ 614 h 960"/>
              <a:gd name="T22" fmla="*/ 84 w 341"/>
              <a:gd name="T23" fmla="*/ 729 h 960"/>
              <a:gd name="T24" fmla="*/ 100 w 341"/>
              <a:gd name="T25" fmla="*/ 797 h 960"/>
              <a:gd name="T26" fmla="*/ 77 w 341"/>
              <a:gd name="T27" fmla="*/ 850 h 960"/>
              <a:gd name="T28" fmla="*/ 68 w 341"/>
              <a:gd name="T29" fmla="*/ 815 h 960"/>
              <a:gd name="T30" fmla="*/ 51 w 341"/>
              <a:gd name="T31" fmla="*/ 820 h 960"/>
              <a:gd name="T32" fmla="*/ 48 w 341"/>
              <a:gd name="T33" fmla="*/ 931 h 960"/>
              <a:gd name="T34" fmla="*/ 61 w 341"/>
              <a:gd name="T35" fmla="*/ 947 h 960"/>
              <a:gd name="T36" fmla="*/ 77 w 341"/>
              <a:gd name="T37" fmla="*/ 934 h 960"/>
              <a:gd name="T38" fmla="*/ 110 w 341"/>
              <a:gd name="T39" fmla="*/ 888 h 960"/>
              <a:gd name="T40" fmla="*/ 149 w 341"/>
              <a:gd name="T41" fmla="*/ 891 h 960"/>
              <a:gd name="T42" fmla="*/ 156 w 341"/>
              <a:gd name="T43" fmla="*/ 876 h 960"/>
              <a:gd name="T44" fmla="*/ 211 w 341"/>
              <a:gd name="T45" fmla="*/ 917 h 960"/>
              <a:gd name="T46" fmla="*/ 219 w 341"/>
              <a:gd name="T47" fmla="*/ 958 h 960"/>
              <a:gd name="T48" fmla="*/ 239 w 341"/>
              <a:gd name="T49" fmla="*/ 956 h 960"/>
              <a:gd name="T50" fmla="*/ 257 w 341"/>
              <a:gd name="T51" fmla="*/ 885 h 960"/>
              <a:gd name="T52" fmla="*/ 266 w 341"/>
              <a:gd name="T53" fmla="*/ 876 h 960"/>
              <a:gd name="T54" fmla="*/ 303 w 341"/>
              <a:gd name="T55" fmla="*/ 884 h 960"/>
              <a:gd name="T56" fmla="*/ 319 w 341"/>
              <a:gd name="T57" fmla="*/ 927 h 960"/>
              <a:gd name="T58" fmla="*/ 339 w 341"/>
              <a:gd name="T59" fmla="*/ 906 h 960"/>
              <a:gd name="T60" fmla="*/ 337 w 341"/>
              <a:gd name="T61" fmla="*/ 822 h 960"/>
              <a:gd name="T62" fmla="*/ 324 w 341"/>
              <a:gd name="T63" fmla="*/ 808 h 960"/>
              <a:gd name="T64" fmla="*/ 308 w 341"/>
              <a:gd name="T65" fmla="*/ 831 h 960"/>
              <a:gd name="T66" fmla="*/ 323 w 341"/>
              <a:gd name="T67" fmla="*/ 756 h 960"/>
              <a:gd name="T68" fmla="*/ 329 w 341"/>
              <a:gd name="T69" fmla="*/ 713 h 960"/>
              <a:gd name="T70" fmla="*/ 324 w 341"/>
              <a:gd name="T71" fmla="*/ 679 h 960"/>
              <a:gd name="T72" fmla="*/ 335 w 341"/>
              <a:gd name="T73" fmla="*/ 651 h 960"/>
              <a:gd name="T74" fmla="*/ 315 w 341"/>
              <a:gd name="T75" fmla="*/ 622 h 960"/>
              <a:gd name="T76" fmla="*/ 291 w 341"/>
              <a:gd name="T77" fmla="*/ 514 h 960"/>
              <a:gd name="T78" fmla="*/ 273 w 341"/>
              <a:gd name="T79" fmla="*/ 469 h 960"/>
              <a:gd name="T80" fmla="*/ 274 w 341"/>
              <a:gd name="T81" fmla="*/ 449 h 960"/>
              <a:gd name="T82" fmla="*/ 250 w 341"/>
              <a:gd name="T83" fmla="*/ 400 h 960"/>
              <a:gd name="T84" fmla="*/ 273 w 341"/>
              <a:gd name="T85" fmla="*/ 377 h 960"/>
              <a:gd name="T86" fmla="*/ 294 w 341"/>
              <a:gd name="T87" fmla="*/ 337 h 960"/>
              <a:gd name="T88" fmla="*/ 275 w 341"/>
              <a:gd name="T89" fmla="*/ 232 h 960"/>
              <a:gd name="T90" fmla="*/ 257 w 341"/>
              <a:gd name="T91" fmla="*/ 179 h 960"/>
              <a:gd name="T92" fmla="*/ 178 w 341"/>
              <a:gd name="T93" fmla="*/ 143 h 960"/>
              <a:gd name="T94" fmla="*/ 188 w 341"/>
              <a:gd name="T95" fmla="*/ 109 h 960"/>
              <a:gd name="T96" fmla="*/ 194 w 341"/>
              <a:gd name="T97" fmla="*/ 71 h 960"/>
              <a:gd name="T98" fmla="*/ 194 w 341"/>
              <a:gd name="T99" fmla="*/ 38 h 960"/>
              <a:gd name="T100" fmla="*/ 163 w 341"/>
              <a:gd name="T101" fmla="*/ 9 h 960"/>
              <a:gd name="T102" fmla="*/ 135 w 341"/>
              <a:gd name="T103" fmla="*/ 1 h 960"/>
              <a:gd name="T104" fmla="*/ 103 w 341"/>
              <a:gd name="T105" fmla="*/ 21 h 960"/>
              <a:gd name="T106" fmla="*/ 85 w 341"/>
              <a:gd name="T107" fmla="*/ 42 h 960"/>
              <a:gd name="T108" fmla="*/ 91 w 341"/>
              <a:gd name="T109" fmla="*/ 74 h 960"/>
              <a:gd name="T110" fmla="*/ 92 w 341"/>
              <a:gd name="T111" fmla="*/ 116 h 960"/>
              <a:gd name="T112" fmla="*/ 247 w 341"/>
              <a:gd name="T113" fmla="*/ 318 h 960"/>
              <a:gd name="T114" fmla="*/ 227 w 341"/>
              <a:gd name="T115" fmla="*/ 349 h 9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1" h="960">
                <a:moveTo>
                  <a:pt x="94" y="121"/>
                </a:moveTo>
                <a:lnTo>
                  <a:pt x="94" y="121"/>
                </a:lnTo>
                <a:lnTo>
                  <a:pt x="96" y="123"/>
                </a:lnTo>
                <a:lnTo>
                  <a:pt x="100" y="124"/>
                </a:lnTo>
                <a:lnTo>
                  <a:pt x="103" y="124"/>
                </a:lnTo>
                <a:lnTo>
                  <a:pt x="103" y="124"/>
                </a:lnTo>
                <a:lnTo>
                  <a:pt x="103" y="124"/>
                </a:lnTo>
                <a:lnTo>
                  <a:pt x="103" y="124"/>
                </a:lnTo>
                <a:lnTo>
                  <a:pt x="103" y="124"/>
                </a:lnTo>
                <a:lnTo>
                  <a:pt x="103" y="124"/>
                </a:lnTo>
                <a:lnTo>
                  <a:pt x="101" y="134"/>
                </a:lnTo>
                <a:lnTo>
                  <a:pt x="100" y="143"/>
                </a:lnTo>
                <a:lnTo>
                  <a:pt x="100" y="143"/>
                </a:lnTo>
                <a:lnTo>
                  <a:pt x="100" y="143"/>
                </a:lnTo>
                <a:lnTo>
                  <a:pt x="100" y="143"/>
                </a:lnTo>
                <a:lnTo>
                  <a:pt x="100" y="143"/>
                </a:lnTo>
                <a:lnTo>
                  <a:pt x="100" y="143"/>
                </a:lnTo>
                <a:lnTo>
                  <a:pt x="84" y="160"/>
                </a:lnTo>
                <a:lnTo>
                  <a:pt x="84" y="160"/>
                </a:lnTo>
                <a:lnTo>
                  <a:pt x="77" y="164"/>
                </a:lnTo>
                <a:lnTo>
                  <a:pt x="69" y="170"/>
                </a:lnTo>
                <a:lnTo>
                  <a:pt x="49" y="179"/>
                </a:lnTo>
                <a:lnTo>
                  <a:pt x="32" y="186"/>
                </a:lnTo>
                <a:lnTo>
                  <a:pt x="26" y="189"/>
                </a:lnTo>
                <a:lnTo>
                  <a:pt x="26" y="189"/>
                </a:lnTo>
                <a:lnTo>
                  <a:pt x="5" y="251"/>
                </a:lnTo>
                <a:lnTo>
                  <a:pt x="5" y="251"/>
                </a:lnTo>
                <a:lnTo>
                  <a:pt x="4" y="268"/>
                </a:lnTo>
                <a:lnTo>
                  <a:pt x="1" y="304"/>
                </a:lnTo>
                <a:lnTo>
                  <a:pt x="0" y="323"/>
                </a:lnTo>
                <a:lnTo>
                  <a:pt x="0" y="341"/>
                </a:lnTo>
                <a:lnTo>
                  <a:pt x="1" y="354"/>
                </a:lnTo>
                <a:lnTo>
                  <a:pt x="1" y="359"/>
                </a:lnTo>
                <a:lnTo>
                  <a:pt x="2" y="361"/>
                </a:lnTo>
                <a:lnTo>
                  <a:pt x="2" y="361"/>
                </a:lnTo>
                <a:lnTo>
                  <a:pt x="9" y="369"/>
                </a:lnTo>
                <a:lnTo>
                  <a:pt x="15" y="375"/>
                </a:lnTo>
                <a:lnTo>
                  <a:pt x="22" y="381"/>
                </a:lnTo>
                <a:lnTo>
                  <a:pt x="35" y="400"/>
                </a:lnTo>
                <a:lnTo>
                  <a:pt x="15" y="491"/>
                </a:lnTo>
                <a:lnTo>
                  <a:pt x="15" y="491"/>
                </a:lnTo>
                <a:lnTo>
                  <a:pt x="23" y="496"/>
                </a:lnTo>
                <a:lnTo>
                  <a:pt x="32" y="502"/>
                </a:lnTo>
                <a:lnTo>
                  <a:pt x="32" y="502"/>
                </a:lnTo>
                <a:lnTo>
                  <a:pt x="51" y="517"/>
                </a:lnTo>
                <a:lnTo>
                  <a:pt x="51" y="517"/>
                </a:lnTo>
                <a:lnTo>
                  <a:pt x="57" y="535"/>
                </a:lnTo>
                <a:lnTo>
                  <a:pt x="60" y="549"/>
                </a:lnTo>
                <a:lnTo>
                  <a:pt x="61" y="553"/>
                </a:lnTo>
                <a:lnTo>
                  <a:pt x="61" y="557"/>
                </a:lnTo>
                <a:lnTo>
                  <a:pt x="61" y="557"/>
                </a:lnTo>
                <a:lnTo>
                  <a:pt x="60" y="561"/>
                </a:lnTo>
                <a:lnTo>
                  <a:pt x="60" y="567"/>
                </a:lnTo>
                <a:lnTo>
                  <a:pt x="61" y="572"/>
                </a:lnTo>
                <a:lnTo>
                  <a:pt x="65" y="586"/>
                </a:lnTo>
                <a:lnTo>
                  <a:pt x="65" y="586"/>
                </a:lnTo>
                <a:lnTo>
                  <a:pt x="61" y="586"/>
                </a:lnTo>
                <a:lnTo>
                  <a:pt x="56" y="588"/>
                </a:lnTo>
                <a:lnTo>
                  <a:pt x="54" y="590"/>
                </a:lnTo>
                <a:lnTo>
                  <a:pt x="51" y="594"/>
                </a:lnTo>
                <a:lnTo>
                  <a:pt x="50" y="597"/>
                </a:lnTo>
                <a:lnTo>
                  <a:pt x="51" y="602"/>
                </a:lnTo>
                <a:lnTo>
                  <a:pt x="51" y="602"/>
                </a:lnTo>
                <a:lnTo>
                  <a:pt x="54" y="607"/>
                </a:lnTo>
                <a:lnTo>
                  <a:pt x="56" y="611"/>
                </a:lnTo>
                <a:lnTo>
                  <a:pt x="59" y="614"/>
                </a:lnTo>
                <a:lnTo>
                  <a:pt x="63" y="616"/>
                </a:lnTo>
                <a:lnTo>
                  <a:pt x="68" y="617"/>
                </a:lnTo>
                <a:lnTo>
                  <a:pt x="70" y="618"/>
                </a:lnTo>
                <a:lnTo>
                  <a:pt x="77" y="677"/>
                </a:lnTo>
                <a:lnTo>
                  <a:pt x="84" y="696"/>
                </a:lnTo>
                <a:lnTo>
                  <a:pt x="84" y="729"/>
                </a:lnTo>
                <a:lnTo>
                  <a:pt x="81" y="764"/>
                </a:lnTo>
                <a:lnTo>
                  <a:pt x="81" y="764"/>
                </a:lnTo>
                <a:lnTo>
                  <a:pt x="100" y="797"/>
                </a:lnTo>
                <a:lnTo>
                  <a:pt x="100" y="797"/>
                </a:lnTo>
                <a:lnTo>
                  <a:pt x="100" y="797"/>
                </a:lnTo>
                <a:lnTo>
                  <a:pt x="100" y="797"/>
                </a:lnTo>
                <a:lnTo>
                  <a:pt x="100" y="797"/>
                </a:lnTo>
                <a:lnTo>
                  <a:pt x="100" y="797"/>
                </a:lnTo>
                <a:lnTo>
                  <a:pt x="97" y="802"/>
                </a:lnTo>
                <a:lnTo>
                  <a:pt x="93" y="811"/>
                </a:lnTo>
                <a:lnTo>
                  <a:pt x="87" y="823"/>
                </a:lnTo>
                <a:lnTo>
                  <a:pt x="77" y="850"/>
                </a:lnTo>
                <a:lnTo>
                  <a:pt x="70" y="826"/>
                </a:lnTo>
                <a:lnTo>
                  <a:pt x="70" y="826"/>
                </a:lnTo>
                <a:lnTo>
                  <a:pt x="70" y="824"/>
                </a:lnTo>
                <a:lnTo>
                  <a:pt x="70" y="820"/>
                </a:lnTo>
                <a:lnTo>
                  <a:pt x="69" y="817"/>
                </a:lnTo>
                <a:lnTo>
                  <a:pt x="68" y="815"/>
                </a:lnTo>
                <a:lnTo>
                  <a:pt x="65" y="814"/>
                </a:lnTo>
                <a:lnTo>
                  <a:pt x="61" y="814"/>
                </a:lnTo>
                <a:lnTo>
                  <a:pt x="61" y="814"/>
                </a:lnTo>
                <a:lnTo>
                  <a:pt x="57" y="814"/>
                </a:lnTo>
                <a:lnTo>
                  <a:pt x="54" y="816"/>
                </a:lnTo>
                <a:lnTo>
                  <a:pt x="51" y="820"/>
                </a:lnTo>
                <a:lnTo>
                  <a:pt x="50" y="823"/>
                </a:lnTo>
                <a:lnTo>
                  <a:pt x="48" y="830"/>
                </a:lnTo>
                <a:lnTo>
                  <a:pt x="48" y="833"/>
                </a:lnTo>
                <a:lnTo>
                  <a:pt x="48" y="927"/>
                </a:lnTo>
                <a:lnTo>
                  <a:pt x="48" y="927"/>
                </a:lnTo>
                <a:lnTo>
                  <a:pt x="48" y="931"/>
                </a:lnTo>
                <a:lnTo>
                  <a:pt x="49" y="938"/>
                </a:lnTo>
                <a:lnTo>
                  <a:pt x="51" y="941"/>
                </a:lnTo>
                <a:lnTo>
                  <a:pt x="54" y="944"/>
                </a:lnTo>
                <a:lnTo>
                  <a:pt x="57" y="947"/>
                </a:lnTo>
                <a:lnTo>
                  <a:pt x="61" y="947"/>
                </a:lnTo>
                <a:lnTo>
                  <a:pt x="61" y="947"/>
                </a:lnTo>
                <a:lnTo>
                  <a:pt x="66" y="947"/>
                </a:lnTo>
                <a:lnTo>
                  <a:pt x="69" y="945"/>
                </a:lnTo>
                <a:lnTo>
                  <a:pt x="73" y="943"/>
                </a:lnTo>
                <a:lnTo>
                  <a:pt x="75" y="941"/>
                </a:lnTo>
                <a:lnTo>
                  <a:pt x="77" y="936"/>
                </a:lnTo>
                <a:lnTo>
                  <a:pt x="77" y="934"/>
                </a:lnTo>
                <a:lnTo>
                  <a:pt x="77" y="872"/>
                </a:lnTo>
                <a:lnTo>
                  <a:pt x="77" y="872"/>
                </a:lnTo>
                <a:lnTo>
                  <a:pt x="87" y="879"/>
                </a:lnTo>
                <a:lnTo>
                  <a:pt x="97" y="884"/>
                </a:lnTo>
                <a:lnTo>
                  <a:pt x="103" y="887"/>
                </a:lnTo>
                <a:lnTo>
                  <a:pt x="110" y="888"/>
                </a:lnTo>
                <a:lnTo>
                  <a:pt x="110" y="888"/>
                </a:lnTo>
                <a:lnTo>
                  <a:pt x="123" y="891"/>
                </a:lnTo>
                <a:lnTo>
                  <a:pt x="135" y="893"/>
                </a:lnTo>
                <a:lnTo>
                  <a:pt x="144" y="894"/>
                </a:lnTo>
                <a:lnTo>
                  <a:pt x="147" y="893"/>
                </a:lnTo>
                <a:lnTo>
                  <a:pt x="149" y="891"/>
                </a:lnTo>
                <a:lnTo>
                  <a:pt x="149" y="891"/>
                </a:lnTo>
                <a:lnTo>
                  <a:pt x="153" y="887"/>
                </a:lnTo>
                <a:lnTo>
                  <a:pt x="155" y="882"/>
                </a:lnTo>
                <a:lnTo>
                  <a:pt x="156" y="877"/>
                </a:lnTo>
                <a:lnTo>
                  <a:pt x="156" y="876"/>
                </a:lnTo>
                <a:lnTo>
                  <a:pt x="156" y="876"/>
                </a:lnTo>
                <a:lnTo>
                  <a:pt x="155" y="875"/>
                </a:lnTo>
                <a:lnTo>
                  <a:pt x="154" y="872"/>
                </a:lnTo>
                <a:lnTo>
                  <a:pt x="153" y="869"/>
                </a:lnTo>
                <a:lnTo>
                  <a:pt x="197" y="872"/>
                </a:lnTo>
                <a:lnTo>
                  <a:pt x="197" y="902"/>
                </a:lnTo>
                <a:lnTo>
                  <a:pt x="211" y="917"/>
                </a:lnTo>
                <a:lnTo>
                  <a:pt x="211" y="947"/>
                </a:lnTo>
                <a:lnTo>
                  <a:pt x="211" y="947"/>
                </a:lnTo>
                <a:lnTo>
                  <a:pt x="211" y="949"/>
                </a:lnTo>
                <a:lnTo>
                  <a:pt x="213" y="953"/>
                </a:lnTo>
                <a:lnTo>
                  <a:pt x="215" y="956"/>
                </a:lnTo>
                <a:lnTo>
                  <a:pt x="219" y="958"/>
                </a:lnTo>
                <a:lnTo>
                  <a:pt x="222" y="960"/>
                </a:lnTo>
                <a:lnTo>
                  <a:pt x="227" y="960"/>
                </a:lnTo>
                <a:lnTo>
                  <a:pt x="227" y="960"/>
                </a:lnTo>
                <a:lnTo>
                  <a:pt x="232" y="960"/>
                </a:lnTo>
                <a:lnTo>
                  <a:pt x="236" y="958"/>
                </a:lnTo>
                <a:lnTo>
                  <a:pt x="239" y="956"/>
                </a:lnTo>
                <a:lnTo>
                  <a:pt x="241" y="953"/>
                </a:lnTo>
                <a:lnTo>
                  <a:pt x="244" y="949"/>
                </a:lnTo>
                <a:lnTo>
                  <a:pt x="244" y="947"/>
                </a:lnTo>
                <a:lnTo>
                  <a:pt x="244" y="908"/>
                </a:lnTo>
                <a:lnTo>
                  <a:pt x="257" y="908"/>
                </a:lnTo>
                <a:lnTo>
                  <a:pt x="257" y="885"/>
                </a:lnTo>
                <a:lnTo>
                  <a:pt x="266" y="885"/>
                </a:lnTo>
                <a:lnTo>
                  <a:pt x="266" y="885"/>
                </a:lnTo>
                <a:lnTo>
                  <a:pt x="265" y="881"/>
                </a:lnTo>
                <a:lnTo>
                  <a:pt x="265" y="878"/>
                </a:lnTo>
                <a:lnTo>
                  <a:pt x="266" y="876"/>
                </a:lnTo>
                <a:lnTo>
                  <a:pt x="266" y="876"/>
                </a:lnTo>
                <a:lnTo>
                  <a:pt x="268" y="875"/>
                </a:lnTo>
                <a:lnTo>
                  <a:pt x="273" y="874"/>
                </a:lnTo>
                <a:lnTo>
                  <a:pt x="285" y="875"/>
                </a:lnTo>
                <a:lnTo>
                  <a:pt x="302" y="876"/>
                </a:lnTo>
                <a:lnTo>
                  <a:pt x="302" y="876"/>
                </a:lnTo>
                <a:lnTo>
                  <a:pt x="303" y="884"/>
                </a:lnTo>
                <a:lnTo>
                  <a:pt x="305" y="902"/>
                </a:lnTo>
                <a:lnTo>
                  <a:pt x="306" y="911"/>
                </a:lnTo>
                <a:lnTo>
                  <a:pt x="310" y="920"/>
                </a:lnTo>
                <a:lnTo>
                  <a:pt x="313" y="925"/>
                </a:lnTo>
                <a:lnTo>
                  <a:pt x="315" y="927"/>
                </a:lnTo>
                <a:lnTo>
                  <a:pt x="319" y="927"/>
                </a:lnTo>
                <a:lnTo>
                  <a:pt x="319" y="927"/>
                </a:lnTo>
                <a:lnTo>
                  <a:pt x="323" y="926"/>
                </a:lnTo>
                <a:lnTo>
                  <a:pt x="329" y="924"/>
                </a:lnTo>
                <a:lnTo>
                  <a:pt x="332" y="921"/>
                </a:lnTo>
                <a:lnTo>
                  <a:pt x="336" y="914"/>
                </a:lnTo>
                <a:lnTo>
                  <a:pt x="339" y="906"/>
                </a:lnTo>
                <a:lnTo>
                  <a:pt x="340" y="895"/>
                </a:lnTo>
                <a:lnTo>
                  <a:pt x="341" y="881"/>
                </a:lnTo>
                <a:lnTo>
                  <a:pt x="341" y="866"/>
                </a:lnTo>
                <a:lnTo>
                  <a:pt x="341" y="866"/>
                </a:lnTo>
                <a:lnTo>
                  <a:pt x="339" y="838"/>
                </a:lnTo>
                <a:lnTo>
                  <a:pt x="337" y="822"/>
                </a:lnTo>
                <a:lnTo>
                  <a:pt x="336" y="817"/>
                </a:lnTo>
                <a:lnTo>
                  <a:pt x="335" y="814"/>
                </a:lnTo>
                <a:lnTo>
                  <a:pt x="331" y="811"/>
                </a:lnTo>
                <a:lnTo>
                  <a:pt x="331" y="811"/>
                </a:lnTo>
                <a:lnTo>
                  <a:pt x="328" y="808"/>
                </a:lnTo>
                <a:lnTo>
                  <a:pt x="324" y="808"/>
                </a:lnTo>
                <a:lnTo>
                  <a:pt x="320" y="809"/>
                </a:lnTo>
                <a:lnTo>
                  <a:pt x="315" y="814"/>
                </a:lnTo>
                <a:lnTo>
                  <a:pt x="315" y="814"/>
                </a:lnTo>
                <a:lnTo>
                  <a:pt x="313" y="816"/>
                </a:lnTo>
                <a:lnTo>
                  <a:pt x="311" y="821"/>
                </a:lnTo>
                <a:lnTo>
                  <a:pt x="308" y="831"/>
                </a:lnTo>
                <a:lnTo>
                  <a:pt x="305" y="843"/>
                </a:lnTo>
                <a:lnTo>
                  <a:pt x="299" y="843"/>
                </a:lnTo>
                <a:lnTo>
                  <a:pt x="299" y="781"/>
                </a:lnTo>
                <a:lnTo>
                  <a:pt x="319" y="761"/>
                </a:lnTo>
                <a:lnTo>
                  <a:pt x="319" y="761"/>
                </a:lnTo>
                <a:lnTo>
                  <a:pt x="323" y="756"/>
                </a:lnTo>
                <a:lnTo>
                  <a:pt x="326" y="750"/>
                </a:lnTo>
                <a:lnTo>
                  <a:pt x="328" y="744"/>
                </a:lnTo>
                <a:lnTo>
                  <a:pt x="328" y="739"/>
                </a:lnTo>
                <a:lnTo>
                  <a:pt x="328" y="713"/>
                </a:lnTo>
                <a:lnTo>
                  <a:pt x="328" y="713"/>
                </a:lnTo>
                <a:lnTo>
                  <a:pt x="329" y="713"/>
                </a:lnTo>
                <a:lnTo>
                  <a:pt x="330" y="713"/>
                </a:lnTo>
                <a:lnTo>
                  <a:pt x="331" y="709"/>
                </a:lnTo>
                <a:lnTo>
                  <a:pt x="331" y="703"/>
                </a:lnTo>
                <a:lnTo>
                  <a:pt x="331" y="703"/>
                </a:lnTo>
                <a:lnTo>
                  <a:pt x="329" y="691"/>
                </a:lnTo>
                <a:lnTo>
                  <a:pt x="324" y="679"/>
                </a:lnTo>
                <a:lnTo>
                  <a:pt x="319" y="663"/>
                </a:lnTo>
                <a:lnTo>
                  <a:pt x="319" y="663"/>
                </a:lnTo>
                <a:lnTo>
                  <a:pt x="321" y="662"/>
                </a:lnTo>
                <a:lnTo>
                  <a:pt x="327" y="658"/>
                </a:lnTo>
                <a:lnTo>
                  <a:pt x="332" y="653"/>
                </a:lnTo>
                <a:lnTo>
                  <a:pt x="335" y="651"/>
                </a:lnTo>
                <a:lnTo>
                  <a:pt x="335" y="648"/>
                </a:lnTo>
                <a:lnTo>
                  <a:pt x="335" y="648"/>
                </a:lnTo>
                <a:lnTo>
                  <a:pt x="333" y="644"/>
                </a:lnTo>
                <a:lnTo>
                  <a:pt x="331" y="640"/>
                </a:lnTo>
                <a:lnTo>
                  <a:pt x="324" y="632"/>
                </a:lnTo>
                <a:lnTo>
                  <a:pt x="315" y="622"/>
                </a:lnTo>
                <a:lnTo>
                  <a:pt x="315" y="622"/>
                </a:lnTo>
                <a:lnTo>
                  <a:pt x="312" y="608"/>
                </a:lnTo>
                <a:lnTo>
                  <a:pt x="299" y="560"/>
                </a:lnTo>
                <a:lnTo>
                  <a:pt x="299" y="560"/>
                </a:lnTo>
                <a:lnTo>
                  <a:pt x="295" y="535"/>
                </a:lnTo>
                <a:lnTo>
                  <a:pt x="291" y="514"/>
                </a:lnTo>
                <a:lnTo>
                  <a:pt x="286" y="495"/>
                </a:lnTo>
                <a:lnTo>
                  <a:pt x="286" y="495"/>
                </a:lnTo>
                <a:lnTo>
                  <a:pt x="281" y="482"/>
                </a:lnTo>
                <a:lnTo>
                  <a:pt x="276" y="473"/>
                </a:lnTo>
                <a:lnTo>
                  <a:pt x="273" y="469"/>
                </a:lnTo>
                <a:lnTo>
                  <a:pt x="273" y="469"/>
                </a:lnTo>
                <a:lnTo>
                  <a:pt x="276" y="463"/>
                </a:lnTo>
                <a:lnTo>
                  <a:pt x="277" y="459"/>
                </a:lnTo>
                <a:lnTo>
                  <a:pt x="277" y="455"/>
                </a:lnTo>
                <a:lnTo>
                  <a:pt x="276" y="452"/>
                </a:lnTo>
                <a:lnTo>
                  <a:pt x="276" y="452"/>
                </a:lnTo>
                <a:lnTo>
                  <a:pt x="274" y="449"/>
                </a:lnTo>
                <a:lnTo>
                  <a:pt x="271" y="444"/>
                </a:lnTo>
                <a:lnTo>
                  <a:pt x="262" y="434"/>
                </a:lnTo>
                <a:lnTo>
                  <a:pt x="250" y="423"/>
                </a:lnTo>
                <a:lnTo>
                  <a:pt x="247" y="416"/>
                </a:lnTo>
                <a:lnTo>
                  <a:pt x="247" y="416"/>
                </a:lnTo>
                <a:lnTo>
                  <a:pt x="250" y="400"/>
                </a:lnTo>
                <a:lnTo>
                  <a:pt x="250" y="400"/>
                </a:lnTo>
                <a:lnTo>
                  <a:pt x="250" y="400"/>
                </a:lnTo>
                <a:lnTo>
                  <a:pt x="251" y="400"/>
                </a:lnTo>
                <a:lnTo>
                  <a:pt x="254" y="398"/>
                </a:lnTo>
                <a:lnTo>
                  <a:pt x="263" y="389"/>
                </a:lnTo>
                <a:lnTo>
                  <a:pt x="273" y="377"/>
                </a:lnTo>
                <a:lnTo>
                  <a:pt x="280" y="368"/>
                </a:lnTo>
                <a:lnTo>
                  <a:pt x="280" y="368"/>
                </a:lnTo>
                <a:lnTo>
                  <a:pt x="284" y="360"/>
                </a:lnTo>
                <a:lnTo>
                  <a:pt x="287" y="353"/>
                </a:lnTo>
                <a:lnTo>
                  <a:pt x="291" y="345"/>
                </a:lnTo>
                <a:lnTo>
                  <a:pt x="294" y="337"/>
                </a:lnTo>
                <a:lnTo>
                  <a:pt x="295" y="327"/>
                </a:lnTo>
                <a:lnTo>
                  <a:pt x="295" y="315"/>
                </a:lnTo>
                <a:lnTo>
                  <a:pt x="292" y="303"/>
                </a:lnTo>
                <a:lnTo>
                  <a:pt x="292" y="303"/>
                </a:lnTo>
                <a:lnTo>
                  <a:pt x="284" y="270"/>
                </a:lnTo>
                <a:lnTo>
                  <a:pt x="275" y="232"/>
                </a:lnTo>
                <a:lnTo>
                  <a:pt x="271" y="214"/>
                </a:lnTo>
                <a:lnTo>
                  <a:pt x="266" y="198"/>
                </a:lnTo>
                <a:lnTo>
                  <a:pt x="260" y="186"/>
                </a:lnTo>
                <a:lnTo>
                  <a:pt x="258" y="181"/>
                </a:lnTo>
                <a:lnTo>
                  <a:pt x="257" y="179"/>
                </a:lnTo>
                <a:lnTo>
                  <a:pt x="257" y="179"/>
                </a:lnTo>
                <a:lnTo>
                  <a:pt x="251" y="176"/>
                </a:lnTo>
                <a:lnTo>
                  <a:pt x="245" y="171"/>
                </a:lnTo>
                <a:lnTo>
                  <a:pt x="231" y="165"/>
                </a:lnTo>
                <a:lnTo>
                  <a:pt x="214" y="160"/>
                </a:lnTo>
                <a:lnTo>
                  <a:pt x="185" y="150"/>
                </a:lnTo>
                <a:lnTo>
                  <a:pt x="178" y="143"/>
                </a:lnTo>
                <a:lnTo>
                  <a:pt x="182" y="133"/>
                </a:lnTo>
                <a:lnTo>
                  <a:pt x="182" y="133"/>
                </a:lnTo>
                <a:lnTo>
                  <a:pt x="185" y="127"/>
                </a:lnTo>
                <a:lnTo>
                  <a:pt x="188" y="117"/>
                </a:lnTo>
                <a:lnTo>
                  <a:pt x="188" y="117"/>
                </a:lnTo>
                <a:lnTo>
                  <a:pt x="188" y="109"/>
                </a:lnTo>
                <a:lnTo>
                  <a:pt x="188" y="100"/>
                </a:lnTo>
                <a:lnTo>
                  <a:pt x="188" y="100"/>
                </a:lnTo>
                <a:lnTo>
                  <a:pt x="192" y="86"/>
                </a:lnTo>
                <a:lnTo>
                  <a:pt x="194" y="77"/>
                </a:lnTo>
                <a:lnTo>
                  <a:pt x="195" y="73"/>
                </a:lnTo>
                <a:lnTo>
                  <a:pt x="194" y="71"/>
                </a:lnTo>
                <a:lnTo>
                  <a:pt x="194" y="71"/>
                </a:lnTo>
                <a:lnTo>
                  <a:pt x="194" y="67"/>
                </a:lnTo>
                <a:lnTo>
                  <a:pt x="196" y="58"/>
                </a:lnTo>
                <a:lnTo>
                  <a:pt x="196" y="47"/>
                </a:lnTo>
                <a:lnTo>
                  <a:pt x="196" y="43"/>
                </a:lnTo>
                <a:lnTo>
                  <a:pt x="194" y="38"/>
                </a:lnTo>
                <a:lnTo>
                  <a:pt x="194" y="38"/>
                </a:lnTo>
                <a:lnTo>
                  <a:pt x="192" y="35"/>
                </a:lnTo>
                <a:lnTo>
                  <a:pt x="188" y="31"/>
                </a:lnTo>
                <a:lnTo>
                  <a:pt x="178" y="22"/>
                </a:lnTo>
                <a:lnTo>
                  <a:pt x="163" y="9"/>
                </a:lnTo>
                <a:lnTo>
                  <a:pt x="163" y="9"/>
                </a:lnTo>
                <a:lnTo>
                  <a:pt x="154" y="4"/>
                </a:lnTo>
                <a:lnTo>
                  <a:pt x="149" y="1"/>
                </a:lnTo>
                <a:lnTo>
                  <a:pt x="142" y="0"/>
                </a:lnTo>
                <a:lnTo>
                  <a:pt x="142" y="0"/>
                </a:lnTo>
                <a:lnTo>
                  <a:pt x="139" y="0"/>
                </a:lnTo>
                <a:lnTo>
                  <a:pt x="135" y="1"/>
                </a:lnTo>
                <a:lnTo>
                  <a:pt x="127" y="5"/>
                </a:lnTo>
                <a:lnTo>
                  <a:pt x="117" y="9"/>
                </a:lnTo>
                <a:lnTo>
                  <a:pt x="113" y="16"/>
                </a:lnTo>
                <a:lnTo>
                  <a:pt x="113" y="16"/>
                </a:lnTo>
                <a:lnTo>
                  <a:pt x="110" y="17"/>
                </a:lnTo>
                <a:lnTo>
                  <a:pt x="103" y="21"/>
                </a:lnTo>
                <a:lnTo>
                  <a:pt x="99" y="23"/>
                </a:lnTo>
                <a:lnTo>
                  <a:pt x="94" y="26"/>
                </a:lnTo>
                <a:lnTo>
                  <a:pt x="91" y="31"/>
                </a:lnTo>
                <a:lnTo>
                  <a:pt x="87" y="36"/>
                </a:lnTo>
                <a:lnTo>
                  <a:pt x="87" y="36"/>
                </a:lnTo>
                <a:lnTo>
                  <a:pt x="85" y="42"/>
                </a:lnTo>
                <a:lnTo>
                  <a:pt x="85" y="47"/>
                </a:lnTo>
                <a:lnTo>
                  <a:pt x="85" y="54"/>
                </a:lnTo>
                <a:lnTo>
                  <a:pt x="86" y="60"/>
                </a:lnTo>
                <a:lnTo>
                  <a:pt x="90" y="70"/>
                </a:lnTo>
                <a:lnTo>
                  <a:pt x="91" y="74"/>
                </a:lnTo>
                <a:lnTo>
                  <a:pt x="91" y="74"/>
                </a:lnTo>
                <a:lnTo>
                  <a:pt x="91" y="81"/>
                </a:lnTo>
                <a:lnTo>
                  <a:pt x="92" y="90"/>
                </a:lnTo>
                <a:lnTo>
                  <a:pt x="94" y="104"/>
                </a:lnTo>
                <a:lnTo>
                  <a:pt x="94" y="104"/>
                </a:lnTo>
                <a:lnTo>
                  <a:pt x="92" y="110"/>
                </a:lnTo>
                <a:lnTo>
                  <a:pt x="92" y="116"/>
                </a:lnTo>
                <a:lnTo>
                  <a:pt x="92" y="118"/>
                </a:lnTo>
                <a:lnTo>
                  <a:pt x="94" y="121"/>
                </a:lnTo>
                <a:lnTo>
                  <a:pt x="94" y="121"/>
                </a:lnTo>
                <a:close/>
                <a:moveTo>
                  <a:pt x="230" y="267"/>
                </a:moveTo>
                <a:lnTo>
                  <a:pt x="230" y="267"/>
                </a:lnTo>
                <a:lnTo>
                  <a:pt x="247" y="318"/>
                </a:lnTo>
                <a:lnTo>
                  <a:pt x="247" y="318"/>
                </a:lnTo>
                <a:lnTo>
                  <a:pt x="247" y="323"/>
                </a:lnTo>
                <a:lnTo>
                  <a:pt x="245" y="327"/>
                </a:lnTo>
                <a:lnTo>
                  <a:pt x="238" y="337"/>
                </a:lnTo>
                <a:lnTo>
                  <a:pt x="231" y="345"/>
                </a:lnTo>
                <a:lnTo>
                  <a:pt x="227" y="349"/>
                </a:lnTo>
                <a:lnTo>
                  <a:pt x="227" y="349"/>
                </a:lnTo>
                <a:lnTo>
                  <a:pt x="231" y="334"/>
                </a:lnTo>
                <a:lnTo>
                  <a:pt x="233" y="323"/>
                </a:lnTo>
                <a:lnTo>
                  <a:pt x="233" y="313"/>
                </a:lnTo>
                <a:lnTo>
                  <a:pt x="230" y="26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31">
            <a:extLst>
              <a:ext uri="{FF2B5EF4-FFF2-40B4-BE49-F238E27FC236}">
                <a16:creationId xmlns:a16="http://schemas.microsoft.com/office/drawing/2014/main" id="{4B9399CF-2C68-41AB-8F7E-63A7C175F46A}"/>
              </a:ext>
            </a:extLst>
          </p:cNvPr>
          <p:cNvSpPr>
            <a:spLocks noEditPoints="1"/>
          </p:cNvSpPr>
          <p:nvPr/>
        </p:nvSpPr>
        <p:spPr bwMode="auto">
          <a:xfrm>
            <a:off x="8103350" y="818710"/>
            <a:ext cx="1249363" cy="1638300"/>
          </a:xfrm>
          <a:custGeom>
            <a:avLst/>
            <a:gdLst>
              <a:gd name="T0" fmla="*/ 392 w 787"/>
              <a:gd name="T1" fmla="*/ 403 h 1032"/>
              <a:gd name="T2" fmla="*/ 271 w 787"/>
              <a:gd name="T3" fmla="*/ 343 h 1032"/>
              <a:gd name="T4" fmla="*/ 193 w 787"/>
              <a:gd name="T5" fmla="*/ 230 h 1032"/>
              <a:gd name="T6" fmla="*/ 147 w 787"/>
              <a:gd name="T7" fmla="*/ 152 h 1032"/>
              <a:gd name="T8" fmla="*/ 146 w 787"/>
              <a:gd name="T9" fmla="*/ 73 h 1032"/>
              <a:gd name="T10" fmla="*/ 128 w 787"/>
              <a:gd name="T11" fmla="*/ 17 h 1032"/>
              <a:gd name="T12" fmla="*/ 55 w 787"/>
              <a:gd name="T13" fmla="*/ 2 h 1032"/>
              <a:gd name="T14" fmla="*/ 46 w 787"/>
              <a:gd name="T15" fmla="*/ 126 h 1032"/>
              <a:gd name="T16" fmla="*/ 4 w 787"/>
              <a:gd name="T17" fmla="*/ 294 h 1032"/>
              <a:gd name="T18" fmla="*/ 31 w 787"/>
              <a:gd name="T19" fmla="*/ 579 h 1032"/>
              <a:gd name="T20" fmla="*/ 82 w 787"/>
              <a:gd name="T21" fmla="*/ 749 h 1032"/>
              <a:gd name="T22" fmla="*/ 61 w 787"/>
              <a:gd name="T23" fmla="*/ 916 h 1032"/>
              <a:gd name="T24" fmla="*/ 100 w 787"/>
              <a:gd name="T25" fmla="*/ 988 h 1032"/>
              <a:gd name="T26" fmla="*/ 111 w 787"/>
              <a:gd name="T27" fmla="*/ 1032 h 1032"/>
              <a:gd name="T28" fmla="*/ 189 w 787"/>
              <a:gd name="T29" fmla="*/ 1026 h 1032"/>
              <a:gd name="T30" fmla="*/ 196 w 787"/>
              <a:gd name="T31" fmla="*/ 994 h 1032"/>
              <a:gd name="T32" fmla="*/ 160 w 787"/>
              <a:gd name="T33" fmla="*/ 931 h 1032"/>
              <a:gd name="T34" fmla="*/ 257 w 787"/>
              <a:gd name="T35" fmla="*/ 803 h 1032"/>
              <a:gd name="T36" fmla="*/ 295 w 787"/>
              <a:gd name="T37" fmla="*/ 655 h 1032"/>
              <a:gd name="T38" fmla="*/ 224 w 787"/>
              <a:gd name="T39" fmla="*/ 538 h 1032"/>
              <a:gd name="T40" fmla="*/ 275 w 787"/>
              <a:gd name="T41" fmla="*/ 438 h 1032"/>
              <a:gd name="T42" fmla="*/ 298 w 787"/>
              <a:gd name="T43" fmla="*/ 564 h 1032"/>
              <a:gd name="T44" fmla="*/ 370 w 787"/>
              <a:gd name="T45" fmla="*/ 722 h 1032"/>
              <a:gd name="T46" fmla="*/ 444 w 787"/>
              <a:gd name="T47" fmla="*/ 752 h 1032"/>
              <a:gd name="T48" fmla="*/ 431 w 787"/>
              <a:gd name="T49" fmla="*/ 822 h 1032"/>
              <a:gd name="T50" fmla="*/ 364 w 787"/>
              <a:gd name="T51" fmla="*/ 911 h 1032"/>
              <a:gd name="T52" fmla="*/ 354 w 787"/>
              <a:gd name="T53" fmla="*/ 979 h 1032"/>
              <a:gd name="T54" fmla="*/ 397 w 787"/>
              <a:gd name="T55" fmla="*/ 985 h 1032"/>
              <a:gd name="T56" fmla="*/ 421 w 787"/>
              <a:gd name="T57" fmla="*/ 929 h 1032"/>
              <a:gd name="T58" fmla="*/ 485 w 787"/>
              <a:gd name="T59" fmla="*/ 936 h 1032"/>
              <a:gd name="T60" fmla="*/ 460 w 787"/>
              <a:gd name="T61" fmla="*/ 994 h 1032"/>
              <a:gd name="T62" fmla="*/ 515 w 787"/>
              <a:gd name="T63" fmla="*/ 1014 h 1032"/>
              <a:gd name="T64" fmla="*/ 541 w 787"/>
              <a:gd name="T65" fmla="*/ 954 h 1032"/>
              <a:gd name="T66" fmla="*/ 588 w 787"/>
              <a:gd name="T67" fmla="*/ 929 h 1032"/>
              <a:gd name="T68" fmla="*/ 636 w 787"/>
              <a:gd name="T69" fmla="*/ 945 h 1032"/>
              <a:gd name="T70" fmla="*/ 662 w 787"/>
              <a:gd name="T71" fmla="*/ 891 h 1032"/>
              <a:gd name="T72" fmla="*/ 670 w 787"/>
              <a:gd name="T73" fmla="*/ 859 h 1032"/>
              <a:gd name="T74" fmla="*/ 705 w 787"/>
              <a:gd name="T75" fmla="*/ 912 h 1032"/>
              <a:gd name="T76" fmla="*/ 730 w 787"/>
              <a:gd name="T77" fmla="*/ 964 h 1032"/>
              <a:gd name="T78" fmla="*/ 786 w 787"/>
              <a:gd name="T79" fmla="*/ 941 h 1032"/>
              <a:gd name="T80" fmla="*/ 764 w 787"/>
              <a:gd name="T81" fmla="*/ 880 h 1032"/>
              <a:gd name="T82" fmla="*/ 697 w 787"/>
              <a:gd name="T83" fmla="*/ 693 h 1032"/>
              <a:gd name="T84" fmla="*/ 682 w 787"/>
              <a:gd name="T85" fmla="*/ 655 h 1032"/>
              <a:gd name="T86" fmla="*/ 623 w 787"/>
              <a:gd name="T87" fmla="*/ 612 h 1032"/>
              <a:gd name="T88" fmla="*/ 571 w 787"/>
              <a:gd name="T89" fmla="*/ 623 h 1032"/>
              <a:gd name="T90" fmla="*/ 540 w 787"/>
              <a:gd name="T91" fmla="*/ 495 h 1032"/>
              <a:gd name="T92" fmla="*/ 451 w 787"/>
              <a:gd name="T93" fmla="*/ 447 h 1032"/>
              <a:gd name="T94" fmla="*/ 198 w 787"/>
              <a:gd name="T95" fmla="*/ 353 h 1032"/>
              <a:gd name="T96" fmla="*/ 199 w 787"/>
              <a:gd name="T97" fmla="*/ 386 h 1032"/>
              <a:gd name="T98" fmla="*/ 326 w 787"/>
              <a:gd name="T99" fmla="*/ 449 h 1032"/>
              <a:gd name="T100" fmla="*/ 331 w 787"/>
              <a:gd name="T101" fmla="*/ 465 h 1032"/>
              <a:gd name="T102" fmla="*/ 318 w 787"/>
              <a:gd name="T103" fmla="*/ 506 h 1032"/>
              <a:gd name="T104" fmla="*/ 321 w 787"/>
              <a:gd name="T105" fmla="*/ 487 h 1032"/>
              <a:gd name="T106" fmla="*/ 314 w 787"/>
              <a:gd name="T107" fmla="*/ 466 h 1032"/>
              <a:gd name="T108" fmla="*/ 309 w 787"/>
              <a:gd name="T109" fmla="*/ 452 h 1032"/>
              <a:gd name="T110" fmla="*/ 291 w 787"/>
              <a:gd name="T111" fmla="*/ 451 h 1032"/>
              <a:gd name="T112" fmla="*/ 444 w 787"/>
              <a:gd name="T113" fmla="*/ 874 h 1032"/>
              <a:gd name="T114" fmla="*/ 541 w 787"/>
              <a:gd name="T115" fmla="*/ 903 h 1032"/>
              <a:gd name="T116" fmla="*/ 671 w 787"/>
              <a:gd name="T117" fmla="*/ 844 h 10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7" h="1032">
                <a:moveTo>
                  <a:pt x="397" y="409"/>
                </a:moveTo>
                <a:lnTo>
                  <a:pt x="397" y="409"/>
                </a:lnTo>
                <a:lnTo>
                  <a:pt x="395" y="409"/>
                </a:lnTo>
                <a:lnTo>
                  <a:pt x="395" y="409"/>
                </a:lnTo>
                <a:lnTo>
                  <a:pt x="395" y="409"/>
                </a:lnTo>
                <a:lnTo>
                  <a:pt x="395" y="409"/>
                </a:lnTo>
                <a:lnTo>
                  <a:pt x="395" y="409"/>
                </a:lnTo>
                <a:lnTo>
                  <a:pt x="396" y="408"/>
                </a:lnTo>
                <a:lnTo>
                  <a:pt x="396" y="406"/>
                </a:lnTo>
                <a:lnTo>
                  <a:pt x="395" y="404"/>
                </a:lnTo>
                <a:lnTo>
                  <a:pt x="392" y="403"/>
                </a:lnTo>
                <a:lnTo>
                  <a:pt x="392" y="403"/>
                </a:lnTo>
                <a:lnTo>
                  <a:pt x="387" y="400"/>
                </a:lnTo>
                <a:lnTo>
                  <a:pt x="378" y="400"/>
                </a:lnTo>
                <a:lnTo>
                  <a:pt x="378" y="400"/>
                </a:lnTo>
                <a:lnTo>
                  <a:pt x="369" y="400"/>
                </a:lnTo>
                <a:lnTo>
                  <a:pt x="356" y="403"/>
                </a:lnTo>
                <a:lnTo>
                  <a:pt x="341" y="406"/>
                </a:lnTo>
                <a:lnTo>
                  <a:pt x="341" y="406"/>
                </a:lnTo>
                <a:lnTo>
                  <a:pt x="306" y="375"/>
                </a:lnTo>
                <a:lnTo>
                  <a:pt x="271" y="343"/>
                </a:lnTo>
                <a:lnTo>
                  <a:pt x="271" y="343"/>
                </a:lnTo>
                <a:lnTo>
                  <a:pt x="254" y="333"/>
                </a:lnTo>
                <a:lnTo>
                  <a:pt x="257" y="330"/>
                </a:lnTo>
                <a:lnTo>
                  <a:pt x="257" y="330"/>
                </a:lnTo>
                <a:lnTo>
                  <a:pt x="232" y="301"/>
                </a:lnTo>
                <a:lnTo>
                  <a:pt x="214" y="280"/>
                </a:lnTo>
                <a:lnTo>
                  <a:pt x="209" y="271"/>
                </a:lnTo>
                <a:lnTo>
                  <a:pt x="205" y="266"/>
                </a:lnTo>
                <a:lnTo>
                  <a:pt x="205" y="266"/>
                </a:lnTo>
                <a:lnTo>
                  <a:pt x="198" y="245"/>
                </a:lnTo>
                <a:lnTo>
                  <a:pt x="196" y="236"/>
                </a:lnTo>
                <a:lnTo>
                  <a:pt x="193" y="230"/>
                </a:lnTo>
                <a:lnTo>
                  <a:pt x="193" y="230"/>
                </a:lnTo>
                <a:lnTo>
                  <a:pt x="179" y="215"/>
                </a:lnTo>
                <a:lnTo>
                  <a:pt x="166" y="199"/>
                </a:lnTo>
                <a:lnTo>
                  <a:pt x="123" y="187"/>
                </a:lnTo>
                <a:lnTo>
                  <a:pt x="125" y="164"/>
                </a:lnTo>
                <a:lnTo>
                  <a:pt x="125" y="164"/>
                </a:lnTo>
                <a:lnTo>
                  <a:pt x="134" y="161"/>
                </a:lnTo>
                <a:lnTo>
                  <a:pt x="142" y="157"/>
                </a:lnTo>
                <a:lnTo>
                  <a:pt x="146" y="155"/>
                </a:lnTo>
                <a:lnTo>
                  <a:pt x="146" y="155"/>
                </a:lnTo>
                <a:lnTo>
                  <a:pt x="147" y="152"/>
                </a:lnTo>
                <a:lnTo>
                  <a:pt x="149" y="147"/>
                </a:lnTo>
                <a:lnTo>
                  <a:pt x="151" y="130"/>
                </a:lnTo>
                <a:lnTo>
                  <a:pt x="154" y="101"/>
                </a:lnTo>
                <a:lnTo>
                  <a:pt x="154" y="101"/>
                </a:lnTo>
                <a:lnTo>
                  <a:pt x="153" y="95"/>
                </a:lnTo>
                <a:lnTo>
                  <a:pt x="151" y="91"/>
                </a:lnTo>
                <a:lnTo>
                  <a:pt x="149" y="87"/>
                </a:lnTo>
                <a:lnTo>
                  <a:pt x="149" y="87"/>
                </a:lnTo>
                <a:lnTo>
                  <a:pt x="149" y="82"/>
                </a:lnTo>
                <a:lnTo>
                  <a:pt x="146" y="73"/>
                </a:lnTo>
                <a:lnTo>
                  <a:pt x="146" y="73"/>
                </a:lnTo>
                <a:lnTo>
                  <a:pt x="142" y="62"/>
                </a:lnTo>
                <a:lnTo>
                  <a:pt x="140" y="56"/>
                </a:lnTo>
                <a:lnTo>
                  <a:pt x="134" y="43"/>
                </a:lnTo>
                <a:lnTo>
                  <a:pt x="134" y="43"/>
                </a:lnTo>
                <a:lnTo>
                  <a:pt x="136" y="34"/>
                </a:lnTo>
                <a:lnTo>
                  <a:pt x="136" y="27"/>
                </a:lnTo>
                <a:lnTo>
                  <a:pt x="134" y="23"/>
                </a:lnTo>
                <a:lnTo>
                  <a:pt x="134" y="23"/>
                </a:lnTo>
                <a:lnTo>
                  <a:pt x="130" y="19"/>
                </a:lnTo>
                <a:lnTo>
                  <a:pt x="128" y="17"/>
                </a:lnTo>
                <a:lnTo>
                  <a:pt x="128" y="17"/>
                </a:lnTo>
                <a:lnTo>
                  <a:pt x="116" y="9"/>
                </a:lnTo>
                <a:lnTo>
                  <a:pt x="108" y="2"/>
                </a:lnTo>
                <a:lnTo>
                  <a:pt x="95" y="0"/>
                </a:lnTo>
                <a:lnTo>
                  <a:pt x="95" y="0"/>
                </a:lnTo>
                <a:lnTo>
                  <a:pt x="90" y="0"/>
                </a:lnTo>
                <a:lnTo>
                  <a:pt x="83" y="0"/>
                </a:lnTo>
                <a:lnTo>
                  <a:pt x="83" y="0"/>
                </a:lnTo>
                <a:lnTo>
                  <a:pt x="80" y="0"/>
                </a:lnTo>
                <a:lnTo>
                  <a:pt x="74" y="1"/>
                </a:lnTo>
                <a:lnTo>
                  <a:pt x="69" y="2"/>
                </a:lnTo>
                <a:lnTo>
                  <a:pt x="55" y="2"/>
                </a:lnTo>
                <a:lnTo>
                  <a:pt x="26" y="23"/>
                </a:lnTo>
                <a:lnTo>
                  <a:pt x="26" y="23"/>
                </a:lnTo>
                <a:lnTo>
                  <a:pt x="26" y="28"/>
                </a:lnTo>
                <a:lnTo>
                  <a:pt x="25" y="44"/>
                </a:lnTo>
                <a:lnTo>
                  <a:pt x="25" y="55"/>
                </a:lnTo>
                <a:lnTo>
                  <a:pt x="26" y="66"/>
                </a:lnTo>
                <a:lnTo>
                  <a:pt x="27" y="78"/>
                </a:lnTo>
                <a:lnTo>
                  <a:pt x="31" y="91"/>
                </a:lnTo>
                <a:lnTo>
                  <a:pt x="31" y="91"/>
                </a:lnTo>
                <a:lnTo>
                  <a:pt x="39" y="113"/>
                </a:lnTo>
                <a:lnTo>
                  <a:pt x="46" y="126"/>
                </a:lnTo>
                <a:lnTo>
                  <a:pt x="51" y="133"/>
                </a:lnTo>
                <a:lnTo>
                  <a:pt x="52" y="134"/>
                </a:lnTo>
                <a:lnTo>
                  <a:pt x="52" y="172"/>
                </a:lnTo>
                <a:lnTo>
                  <a:pt x="8" y="221"/>
                </a:lnTo>
                <a:lnTo>
                  <a:pt x="8" y="221"/>
                </a:lnTo>
                <a:lnTo>
                  <a:pt x="3" y="244"/>
                </a:lnTo>
                <a:lnTo>
                  <a:pt x="0" y="263"/>
                </a:lnTo>
                <a:lnTo>
                  <a:pt x="0" y="272"/>
                </a:lnTo>
                <a:lnTo>
                  <a:pt x="1" y="280"/>
                </a:lnTo>
                <a:lnTo>
                  <a:pt x="1" y="280"/>
                </a:lnTo>
                <a:lnTo>
                  <a:pt x="4" y="294"/>
                </a:lnTo>
                <a:lnTo>
                  <a:pt x="5" y="303"/>
                </a:lnTo>
                <a:lnTo>
                  <a:pt x="5" y="303"/>
                </a:lnTo>
                <a:lnTo>
                  <a:pt x="16" y="358"/>
                </a:lnTo>
                <a:lnTo>
                  <a:pt x="22" y="400"/>
                </a:lnTo>
                <a:lnTo>
                  <a:pt x="25" y="421"/>
                </a:lnTo>
                <a:lnTo>
                  <a:pt x="26" y="438"/>
                </a:lnTo>
                <a:lnTo>
                  <a:pt x="26" y="438"/>
                </a:lnTo>
                <a:lnTo>
                  <a:pt x="29" y="521"/>
                </a:lnTo>
                <a:lnTo>
                  <a:pt x="30" y="560"/>
                </a:lnTo>
                <a:lnTo>
                  <a:pt x="31" y="579"/>
                </a:lnTo>
                <a:lnTo>
                  <a:pt x="31" y="579"/>
                </a:lnTo>
                <a:lnTo>
                  <a:pt x="33" y="581"/>
                </a:lnTo>
                <a:lnTo>
                  <a:pt x="35" y="584"/>
                </a:lnTo>
                <a:lnTo>
                  <a:pt x="38" y="585"/>
                </a:lnTo>
                <a:lnTo>
                  <a:pt x="38" y="585"/>
                </a:lnTo>
                <a:lnTo>
                  <a:pt x="59" y="641"/>
                </a:lnTo>
                <a:lnTo>
                  <a:pt x="73" y="680"/>
                </a:lnTo>
                <a:lnTo>
                  <a:pt x="77" y="695"/>
                </a:lnTo>
                <a:lnTo>
                  <a:pt x="78" y="701"/>
                </a:lnTo>
                <a:lnTo>
                  <a:pt x="78" y="701"/>
                </a:lnTo>
                <a:lnTo>
                  <a:pt x="80" y="717"/>
                </a:lnTo>
                <a:lnTo>
                  <a:pt x="82" y="749"/>
                </a:lnTo>
                <a:lnTo>
                  <a:pt x="87" y="795"/>
                </a:lnTo>
                <a:lnTo>
                  <a:pt x="87" y="886"/>
                </a:lnTo>
                <a:lnTo>
                  <a:pt x="87" y="886"/>
                </a:lnTo>
                <a:lnTo>
                  <a:pt x="85" y="894"/>
                </a:lnTo>
                <a:lnTo>
                  <a:pt x="81" y="901"/>
                </a:lnTo>
                <a:lnTo>
                  <a:pt x="78" y="906"/>
                </a:lnTo>
                <a:lnTo>
                  <a:pt x="78" y="906"/>
                </a:lnTo>
                <a:lnTo>
                  <a:pt x="67" y="917"/>
                </a:lnTo>
                <a:lnTo>
                  <a:pt x="67" y="917"/>
                </a:lnTo>
                <a:lnTo>
                  <a:pt x="65" y="916"/>
                </a:lnTo>
                <a:lnTo>
                  <a:pt x="61" y="916"/>
                </a:lnTo>
                <a:lnTo>
                  <a:pt x="60" y="917"/>
                </a:lnTo>
                <a:lnTo>
                  <a:pt x="59" y="920"/>
                </a:lnTo>
                <a:lnTo>
                  <a:pt x="60" y="924"/>
                </a:lnTo>
                <a:lnTo>
                  <a:pt x="61" y="929"/>
                </a:lnTo>
                <a:lnTo>
                  <a:pt x="61" y="929"/>
                </a:lnTo>
                <a:lnTo>
                  <a:pt x="65" y="936"/>
                </a:lnTo>
                <a:lnTo>
                  <a:pt x="70" y="942"/>
                </a:lnTo>
                <a:lnTo>
                  <a:pt x="83" y="958"/>
                </a:lnTo>
                <a:lnTo>
                  <a:pt x="99" y="974"/>
                </a:lnTo>
                <a:lnTo>
                  <a:pt x="99" y="974"/>
                </a:lnTo>
                <a:lnTo>
                  <a:pt x="100" y="988"/>
                </a:lnTo>
                <a:lnTo>
                  <a:pt x="100" y="1000"/>
                </a:lnTo>
                <a:lnTo>
                  <a:pt x="100" y="1004"/>
                </a:lnTo>
                <a:lnTo>
                  <a:pt x="99" y="1006"/>
                </a:lnTo>
                <a:lnTo>
                  <a:pt x="99" y="1006"/>
                </a:lnTo>
                <a:lnTo>
                  <a:pt x="99" y="1009"/>
                </a:lnTo>
                <a:lnTo>
                  <a:pt x="99" y="1013"/>
                </a:lnTo>
                <a:lnTo>
                  <a:pt x="102" y="1020"/>
                </a:lnTo>
                <a:lnTo>
                  <a:pt x="106" y="1028"/>
                </a:lnTo>
                <a:lnTo>
                  <a:pt x="108" y="1031"/>
                </a:lnTo>
                <a:lnTo>
                  <a:pt x="111" y="1032"/>
                </a:lnTo>
                <a:lnTo>
                  <a:pt x="111" y="1032"/>
                </a:lnTo>
                <a:lnTo>
                  <a:pt x="117" y="1031"/>
                </a:lnTo>
                <a:lnTo>
                  <a:pt x="126" y="1027"/>
                </a:lnTo>
                <a:lnTo>
                  <a:pt x="136" y="1023"/>
                </a:lnTo>
                <a:lnTo>
                  <a:pt x="142" y="1018"/>
                </a:lnTo>
                <a:lnTo>
                  <a:pt x="142" y="1018"/>
                </a:lnTo>
                <a:lnTo>
                  <a:pt x="149" y="1011"/>
                </a:lnTo>
                <a:lnTo>
                  <a:pt x="149" y="1011"/>
                </a:lnTo>
                <a:lnTo>
                  <a:pt x="166" y="1018"/>
                </a:lnTo>
                <a:lnTo>
                  <a:pt x="179" y="1023"/>
                </a:lnTo>
                <a:lnTo>
                  <a:pt x="189" y="1026"/>
                </a:lnTo>
                <a:lnTo>
                  <a:pt x="189" y="1026"/>
                </a:lnTo>
                <a:lnTo>
                  <a:pt x="193" y="1024"/>
                </a:lnTo>
                <a:lnTo>
                  <a:pt x="198" y="1023"/>
                </a:lnTo>
                <a:lnTo>
                  <a:pt x="210" y="1018"/>
                </a:lnTo>
                <a:lnTo>
                  <a:pt x="222" y="1011"/>
                </a:lnTo>
                <a:lnTo>
                  <a:pt x="224" y="1009"/>
                </a:lnTo>
                <a:lnTo>
                  <a:pt x="225" y="1006"/>
                </a:lnTo>
                <a:lnTo>
                  <a:pt x="225" y="1006"/>
                </a:lnTo>
                <a:lnTo>
                  <a:pt x="225" y="1005"/>
                </a:lnTo>
                <a:lnTo>
                  <a:pt x="222" y="1004"/>
                </a:lnTo>
                <a:lnTo>
                  <a:pt x="212" y="1000"/>
                </a:lnTo>
                <a:lnTo>
                  <a:pt x="196" y="994"/>
                </a:lnTo>
                <a:lnTo>
                  <a:pt x="196" y="994"/>
                </a:lnTo>
                <a:lnTo>
                  <a:pt x="176" y="981"/>
                </a:lnTo>
                <a:lnTo>
                  <a:pt x="166" y="972"/>
                </a:lnTo>
                <a:lnTo>
                  <a:pt x="160" y="968"/>
                </a:lnTo>
                <a:lnTo>
                  <a:pt x="160" y="968"/>
                </a:lnTo>
                <a:lnTo>
                  <a:pt x="162" y="963"/>
                </a:lnTo>
                <a:lnTo>
                  <a:pt x="163" y="951"/>
                </a:lnTo>
                <a:lnTo>
                  <a:pt x="163" y="938"/>
                </a:lnTo>
                <a:lnTo>
                  <a:pt x="162" y="933"/>
                </a:lnTo>
                <a:lnTo>
                  <a:pt x="160" y="931"/>
                </a:lnTo>
                <a:lnTo>
                  <a:pt x="160" y="931"/>
                </a:lnTo>
                <a:lnTo>
                  <a:pt x="156" y="929"/>
                </a:lnTo>
                <a:lnTo>
                  <a:pt x="153" y="928"/>
                </a:lnTo>
                <a:lnTo>
                  <a:pt x="149" y="929"/>
                </a:lnTo>
                <a:lnTo>
                  <a:pt x="146" y="906"/>
                </a:lnTo>
                <a:lnTo>
                  <a:pt x="146" y="906"/>
                </a:lnTo>
                <a:lnTo>
                  <a:pt x="185" y="868"/>
                </a:lnTo>
                <a:lnTo>
                  <a:pt x="215" y="841"/>
                </a:lnTo>
                <a:lnTo>
                  <a:pt x="236" y="822"/>
                </a:lnTo>
                <a:lnTo>
                  <a:pt x="236" y="822"/>
                </a:lnTo>
                <a:lnTo>
                  <a:pt x="246" y="813"/>
                </a:lnTo>
                <a:lnTo>
                  <a:pt x="257" y="803"/>
                </a:lnTo>
                <a:lnTo>
                  <a:pt x="266" y="790"/>
                </a:lnTo>
                <a:lnTo>
                  <a:pt x="301" y="790"/>
                </a:lnTo>
                <a:lnTo>
                  <a:pt x="301" y="790"/>
                </a:lnTo>
                <a:lnTo>
                  <a:pt x="302" y="779"/>
                </a:lnTo>
                <a:lnTo>
                  <a:pt x="304" y="753"/>
                </a:lnTo>
                <a:lnTo>
                  <a:pt x="305" y="722"/>
                </a:lnTo>
                <a:lnTo>
                  <a:pt x="304" y="706"/>
                </a:lnTo>
                <a:lnTo>
                  <a:pt x="301" y="693"/>
                </a:lnTo>
                <a:lnTo>
                  <a:pt x="301" y="693"/>
                </a:lnTo>
                <a:lnTo>
                  <a:pt x="297" y="672"/>
                </a:lnTo>
                <a:lnTo>
                  <a:pt x="295" y="655"/>
                </a:lnTo>
                <a:lnTo>
                  <a:pt x="293" y="648"/>
                </a:lnTo>
                <a:lnTo>
                  <a:pt x="291" y="640"/>
                </a:lnTo>
                <a:lnTo>
                  <a:pt x="287" y="632"/>
                </a:lnTo>
                <a:lnTo>
                  <a:pt x="283" y="623"/>
                </a:lnTo>
                <a:lnTo>
                  <a:pt x="283" y="623"/>
                </a:lnTo>
                <a:lnTo>
                  <a:pt x="267" y="602"/>
                </a:lnTo>
                <a:lnTo>
                  <a:pt x="248" y="579"/>
                </a:lnTo>
                <a:lnTo>
                  <a:pt x="225" y="550"/>
                </a:lnTo>
                <a:lnTo>
                  <a:pt x="231" y="543"/>
                </a:lnTo>
                <a:lnTo>
                  <a:pt x="231" y="543"/>
                </a:lnTo>
                <a:lnTo>
                  <a:pt x="224" y="538"/>
                </a:lnTo>
                <a:lnTo>
                  <a:pt x="219" y="533"/>
                </a:lnTo>
                <a:lnTo>
                  <a:pt x="218" y="530"/>
                </a:lnTo>
                <a:lnTo>
                  <a:pt x="216" y="526"/>
                </a:lnTo>
                <a:lnTo>
                  <a:pt x="216" y="526"/>
                </a:lnTo>
                <a:lnTo>
                  <a:pt x="210" y="433"/>
                </a:lnTo>
                <a:lnTo>
                  <a:pt x="298" y="426"/>
                </a:lnTo>
                <a:lnTo>
                  <a:pt x="306" y="430"/>
                </a:lnTo>
                <a:lnTo>
                  <a:pt x="306" y="430"/>
                </a:lnTo>
                <a:lnTo>
                  <a:pt x="292" y="433"/>
                </a:lnTo>
                <a:lnTo>
                  <a:pt x="282" y="435"/>
                </a:lnTo>
                <a:lnTo>
                  <a:pt x="275" y="438"/>
                </a:lnTo>
                <a:lnTo>
                  <a:pt x="275" y="438"/>
                </a:lnTo>
                <a:lnTo>
                  <a:pt x="274" y="440"/>
                </a:lnTo>
                <a:lnTo>
                  <a:pt x="274" y="444"/>
                </a:lnTo>
                <a:lnTo>
                  <a:pt x="274" y="449"/>
                </a:lnTo>
                <a:lnTo>
                  <a:pt x="275" y="453"/>
                </a:lnTo>
                <a:lnTo>
                  <a:pt x="275" y="453"/>
                </a:lnTo>
                <a:lnTo>
                  <a:pt x="313" y="526"/>
                </a:lnTo>
                <a:lnTo>
                  <a:pt x="313" y="526"/>
                </a:lnTo>
                <a:lnTo>
                  <a:pt x="306" y="542"/>
                </a:lnTo>
                <a:lnTo>
                  <a:pt x="301" y="555"/>
                </a:lnTo>
                <a:lnTo>
                  <a:pt x="298" y="564"/>
                </a:lnTo>
                <a:lnTo>
                  <a:pt x="298" y="564"/>
                </a:lnTo>
                <a:lnTo>
                  <a:pt x="301" y="580"/>
                </a:lnTo>
                <a:lnTo>
                  <a:pt x="304" y="590"/>
                </a:lnTo>
                <a:lnTo>
                  <a:pt x="304" y="590"/>
                </a:lnTo>
                <a:lnTo>
                  <a:pt x="305" y="592"/>
                </a:lnTo>
                <a:lnTo>
                  <a:pt x="308" y="592"/>
                </a:lnTo>
                <a:lnTo>
                  <a:pt x="310" y="593"/>
                </a:lnTo>
                <a:lnTo>
                  <a:pt x="310" y="714"/>
                </a:lnTo>
                <a:lnTo>
                  <a:pt x="310" y="714"/>
                </a:lnTo>
                <a:lnTo>
                  <a:pt x="341" y="719"/>
                </a:lnTo>
                <a:lnTo>
                  <a:pt x="370" y="722"/>
                </a:lnTo>
                <a:lnTo>
                  <a:pt x="397" y="725"/>
                </a:lnTo>
                <a:lnTo>
                  <a:pt x="397" y="725"/>
                </a:lnTo>
                <a:lnTo>
                  <a:pt x="417" y="725"/>
                </a:lnTo>
                <a:lnTo>
                  <a:pt x="431" y="723"/>
                </a:lnTo>
                <a:lnTo>
                  <a:pt x="442" y="722"/>
                </a:lnTo>
                <a:lnTo>
                  <a:pt x="454" y="740"/>
                </a:lnTo>
                <a:lnTo>
                  <a:pt x="454" y="740"/>
                </a:lnTo>
                <a:lnTo>
                  <a:pt x="450" y="743"/>
                </a:lnTo>
                <a:lnTo>
                  <a:pt x="447" y="747"/>
                </a:lnTo>
                <a:lnTo>
                  <a:pt x="444" y="752"/>
                </a:lnTo>
                <a:lnTo>
                  <a:pt x="444" y="752"/>
                </a:lnTo>
                <a:lnTo>
                  <a:pt x="443" y="762"/>
                </a:lnTo>
                <a:lnTo>
                  <a:pt x="443" y="778"/>
                </a:lnTo>
                <a:lnTo>
                  <a:pt x="444" y="798"/>
                </a:lnTo>
                <a:lnTo>
                  <a:pt x="444" y="798"/>
                </a:lnTo>
                <a:lnTo>
                  <a:pt x="442" y="798"/>
                </a:lnTo>
                <a:lnTo>
                  <a:pt x="437" y="801"/>
                </a:lnTo>
                <a:lnTo>
                  <a:pt x="433" y="807"/>
                </a:lnTo>
                <a:lnTo>
                  <a:pt x="431" y="809"/>
                </a:lnTo>
                <a:lnTo>
                  <a:pt x="430" y="813"/>
                </a:lnTo>
                <a:lnTo>
                  <a:pt x="430" y="813"/>
                </a:lnTo>
                <a:lnTo>
                  <a:pt x="431" y="822"/>
                </a:lnTo>
                <a:lnTo>
                  <a:pt x="434" y="830"/>
                </a:lnTo>
                <a:lnTo>
                  <a:pt x="439" y="839"/>
                </a:lnTo>
                <a:lnTo>
                  <a:pt x="439" y="851"/>
                </a:lnTo>
                <a:lnTo>
                  <a:pt x="407" y="915"/>
                </a:lnTo>
                <a:lnTo>
                  <a:pt x="390" y="915"/>
                </a:lnTo>
                <a:lnTo>
                  <a:pt x="390" y="915"/>
                </a:lnTo>
                <a:lnTo>
                  <a:pt x="386" y="912"/>
                </a:lnTo>
                <a:lnTo>
                  <a:pt x="382" y="911"/>
                </a:lnTo>
                <a:lnTo>
                  <a:pt x="377" y="910"/>
                </a:lnTo>
                <a:lnTo>
                  <a:pt x="370" y="910"/>
                </a:lnTo>
                <a:lnTo>
                  <a:pt x="364" y="911"/>
                </a:lnTo>
                <a:lnTo>
                  <a:pt x="357" y="915"/>
                </a:lnTo>
                <a:lnTo>
                  <a:pt x="351" y="921"/>
                </a:lnTo>
                <a:lnTo>
                  <a:pt x="351" y="921"/>
                </a:lnTo>
                <a:lnTo>
                  <a:pt x="345" y="931"/>
                </a:lnTo>
                <a:lnTo>
                  <a:pt x="343" y="940"/>
                </a:lnTo>
                <a:lnTo>
                  <a:pt x="341" y="949"/>
                </a:lnTo>
                <a:lnTo>
                  <a:pt x="341" y="957"/>
                </a:lnTo>
                <a:lnTo>
                  <a:pt x="344" y="964"/>
                </a:lnTo>
                <a:lnTo>
                  <a:pt x="347" y="971"/>
                </a:lnTo>
                <a:lnTo>
                  <a:pt x="351" y="976"/>
                </a:lnTo>
                <a:lnTo>
                  <a:pt x="354" y="979"/>
                </a:lnTo>
                <a:lnTo>
                  <a:pt x="354" y="979"/>
                </a:lnTo>
                <a:lnTo>
                  <a:pt x="366" y="980"/>
                </a:lnTo>
                <a:lnTo>
                  <a:pt x="369" y="980"/>
                </a:lnTo>
                <a:lnTo>
                  <a:pt x="369" y="980"/>
                </a:lnTo>
                <a:lnTo>
                  <a:pt x="370" y="983"/>
                </a:lnTo>
                <a:lnTo>
                  <a:pt x="375" y="985"/>
                </a:lnTo>
                <a:lnTo>
                  <a:pt x="379" y="987"/>
                </a:lnTo>
                <a:lnTo>
                  <a:pt x="384" y="987"/>
                </a:lnTo>
                <a:lnTo>
                  <a:pt x="390" y="987"/>
                </a:lnTo>
                <a:lnTo>
                  <a:pt x="397" y="985"/>
                </a:lnTo>
                <a:lnTo>
                  <a:pt x="397" y="985"/>
                </a:lnTo>
                <a:lnTo>
                  <a:pt x="404" y="983"/>
                </a:lnTo>
                <a:lnTo>
                  <a:pt x="411" y="979"/>
                </a:lnTo>
                <a:lnTo>
                  <a:pt x="414" y="975"/>
                </a:lnTo>
                <a:lnTo>
                  <a:pt x="418" y="970"/>
                </a:lnTo>
                <a:lnTo>
                  <a:pt x="421" y="964"/>
                </a:lnTo>
                <a:lnTo>
                  <a:pt x="424" y="959"/>
                </a:lnTo>
                <a:lnTo>
                  <a:pt x="425" y="947"/>
                </a:lnTo>
                <a:lnTo>
                  <a:pt x="425" y="947"/>
                </a:lnTo>
                <a:lnTo>
                  <a:pt x="425" y="942"/>
                </a:lnTo>
                <a:lnTo>
                  <a:pt x="424" y="937"/>
                </a:lnTo>
                <a:lnTo>
                  <a:pt x="421" y="929"/>
                </a:lnTo>
                <a:lnTo>
                  <a:pt x="417" y="924"/>
                </a:lnTo>
                <a:lnTo>
                  <a:pt x="416" y="921"/>
                </a:lnTo>
                <a:lnTo>
                  <a:pt x="421" y="915"/>
                </a:lnTo>
                <a:lnTo>
                  <a:pt x="521" y="933"/>
                </a:lnTo>
                <a:lnTo>
                  <a:pt x="519" y="938"/>
                </a:lnTo>
                <a:lnTo>
                  <a:pt x="506" y="938"/>
                </a:lnTo>
                <a:lnTo>
                  <a:pt x="506" y="938"/>
                </a:lnTo>
                <a:lnTo>
                  <a:pt x="502" y="937"/>
                </a:lnTo>
                <a:lnTo>
                  <a:pt x="495" y="934"/>
                </a:lnTo>
                <a:lnTo>
                  <a:pt x="490" y="934"/>
                </a:lnTo>
                <a:lnTo>
                  <a:pt x="485" y="936"/>
                </a:lnTo>
                <a:lnTo>
                  <a:pt x="478" y="937"/>
                </a:lnTo>
                <a:lnTo>
                  <a:pt x="472" y="941"/>
                </a:lnTo>
                <a:lnTo>
                  <a:pt x="472" y="941"/>
                </a:lnTo>
                <a:lnTo>
                  <a:pt x="467" y="946"/>
                </a:lnTo>
                <a:lnTo>
                  <a:pt x="461" y="953"/>
                </a:lnTo>
                <a:lnTo>
                  <a:pt x="459" y="960"/>
                </a:lnTo>
                <a:lnTo>
                  <a:pt x="456" y="968"/>
                </a:lnTo>
                <a:lnTo>
                  <a:pt x="456" y="976"/>
                </a:lnTo>
                <a:lnTo>
                  <a:pt x="456" y="984"/>
                </a:lnTo>
                <a:lnTo>
                  <a:pt x="457" y="990"/>
                </a:lnTo>
                <a:lnTo>
                  <a:pt x="460" y="994"/>
                </a:lnTo>
                <a:lnTo>
                  <a:pt x="460" y="994"/>
                </a:lnTo>
                <a:lnTo>
                  <a:pt x="468" y="1001"/>
                </a:lnTo>
                <a:lnTo>
                  <a:pt x="474" y="1004"/>
                </a:lnTo>
                <a:lnTo>
                  <a:pt x="482" y="1006"/>
                </a:lnTo>
                <a:lnTo>
                  <a:pt x="482" y="1006"/>
                </a:lnTo>
                <a:lnTo>
                  <a:pt x="483" y="1007"/>
                </a:lnTo>
                <a:lnTo>
                  <a:pt x="491" y="1011"/>
                </a:lnTo>
                <a:lnTo>
                  <a:pt x="500" y="1014"/>
                </a:lnTo>
                <a:lnTo>
                  <a:pt x="507" y="1014"/>
                </a:lnTo>
                <a:lnTo>
                  <a:pt x="515" y="1014"/>
                </a:lnTo>
                <a:lnTo>
                  <a:pt x="515" y="1014"/>
                </a:lnTo>
                <a:lnTo>
                  <a:pt x="521" y="1011"/>
                </a:lnTo>
                <a:lnTo>
                  <a:pt x="528" y="1007"/>
                </a:lnTo>
                <a:lnTo>
                  <a:pt x="533" y="1002"/>
                </a:lnTo>
                <a:lnTo>
                  <a:pt x="538" y="997"/>
                </a:lnTo>
                <a:lnTo>
                  <a:pt x="541" y="990"/>
                </a:lnTo>
                <a:lnTo>
                  <a:pt x="543" y="984"/>
                </a:lnTo>
                <a:lnTo>
                  <a:pt x="545" y="979"/>
                </a:lnTo>
                <a:lnTo>
                  <a:pt x="545" y="974"/>
                </a:lnTo>
                <a:lnTo>
                  <a:pt x="545" y="974"/>
                </a:lnTo>
                <a:lnTo>
                  <a:pt x="542" y="960"/>
                </a:lnTo>
                <a:lnTo>
                  <a:pt x="541" y="954"/>
                </a:lnTo>
                <a:lnTo>
                  <a:pt x="541" y="954"/>
                </a:lnTo>
                <a:lnTo>
                  <a:pt x="537" y="949"/>
                </a:lnTo>
                <a:lnTo>
                  <a:pt x="533" y="945"/>
                </a:lnTo>
                <a:lnTo>
                  <a:pt x="556" y="901"/>
                </a:lnTo>
                <a:lnTo>
                  <a:pt x="583" y="895"/>
                </a:lnTo>
                <a:lnTo>
                  <a:pt x="583" y="895"/>
                </a:lnTo>
                <a:lnTo>
                  <a:pt x="583" y="899"/>
                </a:lnTo>
                <a:lnTo>
                  <a:pt x="581" y="907"/>
                </a:lnTo>
                <a:lnTo>
                  <a:pt x="583" y="919"/>
                </a:lnTo>
                <a:lnTo>
                  <a:pt x="584" y="924"/>
                </a:lnTo>
                <a:lnTo>
                  <a:pt x="588" y="929"/>
                </a:lnTo>
                <a:lnTo>
                  <a:pt x="588" y="929"/>
                </a:lnTo>
                <a:lnTo>
                  <a:pt x="594" y="936"/>
                </a:lnTo>
                <a:lnTo>
                  <a:pt x="599" y="940"/>
                </a:lnTo>
                <a:lnTo>
                  <a:pt x="605" y="941"/>
                </a:lnTo>
                <a:lnTo>
                  <a:pt x="606" y="941"/>
                </a:lnTo>
                <a:lnTo>
                  <a:pt x="606" y="941"/>
                </a:lnTo>
                <a:lnTo>
                  <a:pt x="607" y="942"/>
                </a:lnTo>
                <a:lnTo>
                  <a:pt x="614" y="945"/>
                </a:lnTo>
                <a:lnTo>
                  <a:pt x="623" y="946"/>
                </a:lnTo>
                <a:lnTo>
                  <a:pt x="629" y="946"/>
                </a:lnTo>
                <a:lnTo>
                  <a:pt x="636" y="945"/>
                </a:lnTo>
                <a:lnTo>
                  <a:pt x="636" y="945"/>
                </a:lnTo>
                <a:lnTo>
                  <a:pt x="644" y="942"/>
                </a:lnTo>
                <a:lnTo>
                  <a:pt x="649" y="938"/>
                </a:lnTo>
                <a:lnTo>
                  <a:pt x="654" y="933"/>
                </a:lnTo>
                <a:lnTo>
                  <a:pt x="658" y="927"/>
                </a:lnTo>
                <a:lnTo>
                  <a:pt x="661" y="919"/>
                </a:lnTo>
                <a:lnTo>
                  <a:pt x="663" y="912"/>
                </a:lnTo>
                <a:lnTo>
                  <a:pt x="665" y="901"/>
                </a:lnTo>
                <a:lnTo>
                  <a:pt x="665" y="901"/>
                </a:lnTo>
                <a:lnTo>
                  <a:pt x="665" y="895"/>
                </a:lnTo>
                <a:lnTo>
                  <a:pt x="662" y="891"/>
                </a:lnTo>
                <a:lnTo>
                  <a:pt x="659" y="889"/>
                </a:lnTo>
                <a:lnTo>
                  <a:pt x="657" y="885"/>
                </a:lnTo>
                <a:lnTo>
                  <a:pt x="650" y="881"/>
                </a:lnTo>
                <a:lnTo>
                  <a:pt x="648" y="880"/>
                </a:lnTo>
                <a:lnTo>
                  <a:pt x="648" y="880"/>
                </a:lnTo>
                <a:lnTo>
                  <a:pt x="657" y="876"/>
                </a:lnTo>
                <a:lnTo>
                  <a:pt x="663" y="872"/>
                </a:lnTo>
                <a:lnTo>
                  <a:pt x="667" y="868"/>
                </a:lnTo>
                <a:lnTo>
                  <a:pt x="667" y="868"/>
                </a:lnTo>
                <a:lnTo>
                  <a:pt x="669" y="860"/>
                </a:lnTo>
                <a:lnTo>
                  <a:pt x="670" y="859"/>
                </a:lnTo>
                <a:lnTo>
                  <a:pt x="735" y="871"/>
                </a:lnTo>
                <a:lnTo>
                  <a:pt x="749" y="895"/>
                </a:lnTo>
                <a:lnTo>
                  <a:pt x="749" y="895"/>
                </a:lnTo>
                <a:lnTo>
                  <a:pt x="744" y="895"/>
                </a:lnTo>
                <a:lnTo>
                  <a:pt x="734" y="894"/>
                </a:lnTo>
                <a:lnTo>
                  <a:pt x="727" y="895"/>
                </a:lnTo>
                <a:lnTo>
                  <a:pt x="721" y="897"/>
                </a:lnTo>
                <a:lnTo>
                  <a:pt x="714" y="901"/>
                </a:lnTo>
                <a:lnTo>
                  <a:pt x="709" y="906"/>
                </a:lnTo>
                <a:lnTo>
                  <a:pt x="709" y="906"/>
                </a:lnTo>
                <a:lnTo>
                  <a:pt x="705" y="912"/>
                </a:lnTo>
                <a:lnTo>
                  <a:pt x="702" y="919"/>
                </a:lnTo>
                <a:lnTo>
                  <a:pt x="701" y="927"/>
                </a:lnTo>
                <a:lnTo>
                  <a:pt x="700" y="934"/>
                </a:lnTo>
                <a:lnTo>
                  <a:pt x="701" y="942"/>
                </a:lnTo>
                <a:lnTo>
                  <a:pt x="702" y="949"/>
                </a:lnTo>
                <a:lnTo>
                  <a:pt x="705" y="954"/>
                </a:lnTo>
                <a:lnTo>
                  <a:pt x="709" y="957"/>
                </a:lnTo>
                <a:lnTo>
                  <a:pt x="709" y="957"/>
                </a:lnTo>
                <a:lnTo>
                  <a:pt x="717" y="960"/>
                </a:lnTo>
                <a:lnTo>
                  <a:pt x="725" y="963"/>
                </a:lnTo>
                <a:lnTo>
                  <a:pt x="730" y="964"/>
                </a:lnTo>
                <a:lnTo>
                  <a:pt x="730" y="964"/>
                </a:lnTo>
                <a:lnTo>
                  <a:pt x="739" y="967"/>
                </a:lnTo>
                <a:lnTo>
                  <a:pt x="748" y="970"/>
                </a:lnTo>
                <a:lnTo>
                  <a:pt x="756" y="971"/>
                </a:lnTo>
                <a:lnTo>
                  <a:pt x="756" y="971"/>
                </a:lnTo>
                <a:lnTo>
                  <a:pt x="761" y="970"/>
                </a:lnTo>
                <a:lnTo>
                  <a:pt x="766" y="967"/>
                </a:lnTo>
                <a:lnTo>
                  <a:pt x="771" y="962"/>
                </a:lnTo>
                <a:lnTo>
                  <a:pt x="777" y="955"/>
                </a:lnTo>
                <a:lnTo>
                  <a:pt x="782" y="949"/>
                </a:lnTo>
                <a:lnTo>
                  <a:pt x="786" y="941"/>
                </a:lnTo>
                <a:lnTo>
                  <a:pt x="787" y="934"/>
                </a:lnTo>
                <a:lnTo>
                  <a:pt x="787" y="929"/>
                </a:lnTo>
                <a:lnTo>
                  <a:pt x="787" y="929"/>
                </a:lnTo>
                <a:lnTo>
                  <a:pt x="783" y="919"/>
                </a:lnTo>
                <a:lnTo>
                  <a:pt x="779" y="912"/>
                </a:lnTo>
                <a:lnTo>
                  <a:pt x="775" y="906"/>
                </a:lnTo>
                <a:lnTo>
                  <a:pt x="773" y="903"/>
                </a:lnTo>
                <a:lnTo>
                  <a:pt x="773" y="903"/>
                </a:lnTo>
                <a:lnTo>
                  <a:pt x="766" y="899"/>
                </a:lnTo>
                <a:lnTo>
                  <a:pt x="764" y="898"/>
                </a:lnTo>
                <a:lnTo>
                  <a:pt x="764" y="880"/>
                </a:lnTo>
                <a:lnTo>
                  <a:pt x="679" y="745"/>
                </a:lnTo>
                <a:lnTo>
                  <a:pt x="714" y="725"/>
                </a:lnTo>
                <a:lnTo>
                  <a:pt x="714" y="725"/>
                </a:lnTo>
                <a:lnTo>
                  <a:pt x="712" y="721"/>
                </a:lnTo>
                <a:lnTo>
                  <a:pt x="710" y="717"/>
                </a:lnTo>
                <a:lnTo>
                  <a:pt x="709" y="714"/>
                </a:lnTo>
                <a:lnTo>
                  <a:pt x="709" y="714"/>
                </a:lnTo>
                <a:lnTo>
                  <a:pt x="708" y="710"/>
                </a:lnTo>
                <a:lnTo>
                  <a:pt x="704" y="704"/>
                </a:lnTo>
                <a:lnTo>
                  <a:pt x="697" y="693"/>
                </a:lnTo>
                <a:lnTo>
                  <a:pt x="697" y="693"/>
                </a:lnTo>
                <a:lnTo>
                  <a:pt x="700" y="682"/>
                </a:lnTo>
                <a:lnTo>
                  <a:pt x="700" y="682"/>
                </a:lnTo>
                <a:lnTo>
                  <a:pt x="700" y="678"/>
                </a:lnTo>
                <a:lnTo>
                  <a:pt x="700" y="674"/>
                </a:lnTo>
                <a:lnTo>
                  <a:pt x="698" y="670"/>
                </a:lnTo>
                <a:lnTo>
                  <a:pt x="695" y="666"/>
                </a:lnTo>
                <a:lnTo>
                  <a:pt x="695" y="666"/>
                </a:lnTo>
                <a:lnTo>
                  <a:pt x="691" y="661"/>
                </a:lnTo>
                <a:lnTo>
                  <a:pt x="687" y="658"/>
                </a:lnTo>
                <a:lnTo>
                  <a:pt x="682" y="655"/>
                </a:lnTo>
                <a:lnTo>
                  <a:pt x="682" y="655"/>
                </a:lnTo>
                <a:lnTo>
                  <a:pt x="678" y="654"/>
                </a:lnTo>
                <a:lnTo>
                  <a:pt x="676" y="649"/>
                </a:lnTo>
                <a:lnTo>
                  <a:pt x="676" y="649"/>
                </a:lnTo>
                <a:lnTo>
                  <a:pt x="670" y="631"/>
                </a:lnTo>
                <a:lnTo>
                  <a:pt x="662" y="628"/>
                </a:lnTo>
                <a:lnTo>
                  <a:pt x="662" y="628"/>
                </a:lnTo>
                <a:lnTo>
                  <a:pt x="652" y="622"/>
                </a:lnTo>
                <a:lnTo>
                  <a:pt x="635" y="614"/>
                </a:lnTo>
                <a:lnTo>
                  <a:pt x="635" y="614"/>
                </a:lnTo>
                <a:lnTo>
                  <a:pt x="627" y="612"/>
                </a:lnTo>
                <a:lnTo>
                  <a:pt x="623" y="612"/>
                </a:lnTo>
                <a:lnTo>
                  <a:pt x="618" y="614"/>
                </a:lnTo>
                <a:lnTo>
                  <a:pt x="618" y="614"/>
                </a:lnTo>
                <a:lnTo>
                  <a:pt x="601" y="616"/>
                </a:lnTo>
                <a:lnTo>
                  <a:pt x="601" y="616"/>
                </a:lnTo>
                <a:lnTo>
                  <a:pt x="593" y="616"/>
                </a:lnTo>
                <a:lnTo>
                  <a:pt x="589" y="616"/>
                </a:lnTo>
                <a:lnTo>
                  <a:pt x="585" y="619"/>
                </a:lnTo>
                <a:lnTo>
                  <a:pt x="585" y="619"/>
                </a:lnTo>
                <a:lnTo>
                  <a:pt x="577" y="622"/>
                </a:lnTo>
                <a:lnTo>
                  <a:pt x="573" y="623"/>
                </a:lnTo>
                <a:lnTo>
                  <a:pt x="571" y="623"/>
                </a:lnTo>
                <a:lnTo>
                  <a:pt x="571" y="623"/>
                </a:lnTo>
                <a:lnTo>
                  <a:pt x="547" y="625"/>
                </a:lnTo>
                <a:lnTo>
                  <a:pt x="526" y="628"/>
                </a:lnTo>
                <a:lnTo>
                  <a:pt x="526" y="628"/>
                </a:lnTo>
                <a:lnTo>
                  <a:pt x="534" y="582"/>
                </a:lnTo>
                <a:lnTo>
                  <a:pt x="540" y="546"/>
                </a:lnTo>
                <a:lnTo>
                  <a:pt x="542" y="530"/>
                </a:lnTo>
                <a:lnTo>
                  <a:pt x="542" y="517"/>
                </a:lnTo>
                <a:lnTo>
                  <a:pt x="542" y="517"/>
                </a:lnTo>
                <a:lnTo>
                  <a:pt x="542" y="507"/>
                </a:lnTo>
                <a:lnTo>
                  <a:pt x="540" y="495"/>
                </a:lnTo>
                <a:lnTo>
                  <a:pt x="536" y="485"/>
                </a:lnTo>
                <a:lnTo>
                  <a:pt x="532" y="474"/>
                </a:lnTo>
                <a:lnTo>
                  <a:pt x="526" y="464"/>
                </a:lnTo>
                <a:lnTo>
                  <a:pt x="520" y="456"/>
                </a:lnTo>
                <a:lnTo>
                  <a:pt x="515" y="451"/>
                </a:lnTo>
                <a:lnTo>
                  <a:pt x="510" y="447"/>
                </a:lnTo>
                <a:lnTo>
                  <a:pt x="510" y="447"/>
                </a:lnTo>
                <a:lnTo>
                  <a:pt x="503" y="446"/>
                </a:lnTo>
                <a:lnTo>
                  <a:pt x="495" y="444"/>
                </a:lnTo>
                <a:lnTo>
                  <a:pt x="476" y="444"/>
                </a:lnTo>
                <a:lnTo>
                  <a:pt x="451" y="447"/>
                </a:lnTo>
                <a:lnTo>
                  <a:pt x="447" y="435"/>
                </a:lnTo>
                <a:lnTo>
                  <a:pt x="413" y="447"/>
                </a:lnTo>
                <a:lnTo>
                  <a:pt x="413" y="447"/>
                </a:lnTo>
                <a:lnTo>
                  <a:pt x="404" y="427"/>
                </a:lnTo>
                <a:lnTo>
                  <a:pt x="404" y="427"/>
                </a:lnTo>
                <a:lnTo>
                  <a:pt x="401" y="421"/>
                </a:lnTo>
                <a:lnTo>
                  <a:pt x="400" y="416"/>
                </a:lnTo>
                <a:lnTo>
                  <a:pt x="399" y="412"/>
                </a:lnTo>
                <a:lnTo>
                  <a:pt x="397" y="409"/>
                </a:lnTo>
                <a:lnTo>
                  <a:pt x="397" y="409"/>
                </a:lnTo>
                <a:close/>
                <a:moveTo>
                  <a:pt x="198" y="353"/>
                </a:moveTo>
                <a:lnTo>
                  <a:pt x="198" y="353"/>
                </a:lnTo>
                <a:lnTo>
                  <a:pt x="212" y="367"/>
                </a:lnTo>
                <a:lnTo>
                  <a:pt x="222" y="367"/>
                </a:lnTo>
                <a:lnTo>
                  <a:pt x="236" y="391"/>
                </a:lnTo>
                <a:lnTo>
                  <a:pt x="242" y="397"/>
                </a:lnTo>
                <a:lnTo>
                  <a:pt x="242" y="397"/>
                </a:lnTo>
                <a:lnTo>
                  <a:pt x="223" y="395"/>
                </a:lnTo>
                <a:lnTo>
                  <a:pt x="202" y="392"/>
                </a:lnTo>
                <a:lnTo>
                  <a:pt x="202" y="392"/>
                </a:lnTo>
                <a:lnTo>
                  <a:pt x="201" y="391"/>
                </a:lnTo>
                <a:lnTo>
                  <a:pt x="199" y="386"/>
                </a:lnTo>
                <a:lnTo>
                  <a:pt x="198" y="376"/>
                </a:lnTo>
                <a:lnTo>
                  <a:pt x="198" y="376"/>
                </a:lnTo>
                <a:lnTo>
                  <a:pt x="197" y="363"/>
                </a:lnTo>
                <a:lnTo>
                  <a:pt x="198" y="353"/>
                </a:lnTo>
                <a:lnTo>
                  <a:pt x="198" y="353"/>
                </a:lnTo>
                <a:close/>
                <a:moveTo>
                  <a:pt x="322" y="436"/>
                </a:moveTo>
                <a:lnTo>
                  <a:pt x="322" y="436"/>
                </a:lnTo>
                <a:lnTo>
                  <a:pt x="334" y="442"/>
                </a:lnTo>
                <a:lnTo>
                  <a:pt x="334" y="442"/>
                </a:lnTo>
                <a:lnTo>
                  <a:pt x="328" y="447"/>
                </a:lnTo>
                <a:lnTo>
                  <a:pt x="326" y="449"/>
                </a:lnTo>
                <a:lnTo>
                  <a:pt x="325" y="451"/>
                </a:lnTo>
                <a:lnTo>
                  <a:pt x="325" y="451"/>
                </a:lnTo>
                <a:lnTo>
                  <a:pt x="328" y="453"/>
                </a:lnTo>
                <a:lnTo>
                  <a:pt x="331" y="453"/>
                </a:lnTo>
                <a:lnTo>
                  <a:pt x="331" y="453"/>
                </a:lnTo>
                <a:lnTo>
                  <a:pt x="331" y="453"/>
                </a:lnTo>
                <a:lnTo>
                  <a:pt x="332" y="453"/>
                </a:lnTo>
                <a:lnTo>
                  <a:pt x="331" y="456"/>
                </a:lnTo>
                <a:lnTo>
                  <a:pt x="331" y="456"/>
                </a:lnTo>
                <a:lnTo>
                  <a:pt x="331" y="461"/>
                </a:lnTo>
                <a:lnTo>
                  <a:pt x="331" y="465"/>
                </a:lnTo>
                <a:lnTo>
                  <a:pt x="331" y="465"/>
                </a:lnTo>
                <a:lnTo>
                  <a:pt x="334" y="466"/>
                </a:lnTo>
                <a:lnTo>
                  <a:pt x="336" y="468"/>
                </a:lnTo>
                <a:lnTo>
                  <a:pt x="341" y="468"/>
                </a:lnTo>
                <a:lnTo>
                  <a:pt x="341" y="486"/>
                </a:lnTo>
                <a:lnTo>
                  <a:pt x="336" y="489"/>
                </a:lnTo>
                <a:lnTo>
                  <a:pt x="334" y="499"/>
                </a:lnTo>
                <a:lnTo>
                  <a:pt x="319" y="512"/>
                </a:lnTo>
                <a:lnTo>
                  <a:pt x="318" y="506"/>
                </a:lnTo>
                <a:lnTo>
                  <a:pt x="318" y="506"/>
                </a:lnTo>
                <a:lnTo>
                  <a:pt x="318" y="506"/>
                </a:lnTo>
                <a:lnTo>
                  <a:pt x="321" y="506"/>
                </a:lnTo>
                <a:lnTo>
                  <a:pt x="323" y="503"/>
                </a:lnTo>
                <a:lnTo>
                  <a:pt x="325" y="499"/>
                </a:lnTo>
                <a:lnTo>
                  <a:pt x="325" y="499"/>
                </a:lnTo>
                <a:lnTo>
                  <a:pt x="325" y="493"/>
                </a:lnTo>
                <a:lnTo>
                  <a:pt x="325" y="489"/>
                </a:lnTo>
                <a:lnTo>
                  <a:pt x="323" y="486"/>
                </a:lnTo>
                <a:lnTo>
                  <a:pt x="322" y="485"/>
                </a:lnTo>
                <a:lnTo>
                  <a:pt x="322" y="485"/>
                </a:lnTo>
                <a:lnTo>
                  <a:pt x="321" y="485"/>
                </a:lnTo>
                <a:lnTo>
                  <a:pt x="321" y="487"/>
                </a:lnTo>
                <a:lnTo>
                  <a:pt x="321" y="490"/>
                </a:lnTo>
                <a:lnTo>
                  <a:pt x="319" y="494"/>
                </a:lnTo>
                <a:lnTo>
                  <a:pt x="319" y="494"/>
                </a:lnTo>
                <a:lnTo>
                  <a:pt x="318" y="498"/>
                </a:lnTo>
                <a:lnTo>
                  <a:pt x="315" y="499"/>
                </a:lnTo>
                <a:lnTo>
                  <a:pt x="313" y="500"/>
                </a:lnTo>
                <a:lnTo>
                  <a:pt x="306" y="479"/>
                </a:lnTo>
                <a:lnTo>
                  <a:pt x="306" y="479"/>
                </a:lnTo>
                <a:lnTo>
                  <a:pt x="313" y="468"/>
                </a:lnTo>
                <a:lnTo>
                  <a:pt x="313" y="468"/>
                </a:lnTo>
                <a:lnTo>
                  <a:pt x="314" y="466"/>
                </a:lnTo>
                <a:lnTo>
                  <a:pt x="317" y="464"/>
                </a:lnTo>
                <a:lnTo>
                  <a:pt x="318" y="461"/>
                </a:lnTo>
                <a:lnTo>
                  <a:pt x="318" y="461"/>
                </a:lnTo>
                <a:lnTo>
                  <a:pt x="317" y="456"/>
                </a:lnTo>
                <a:lnTo>
                  <a:pt x="315" y="452"/>
                </a:lnTo>
                <a:lnTo>
                  <a:pt x="313" y="448"/>
                </a:lnTo>
                <a:lnTo>
                  <a:pt x="310" y="447"/>
                </a:lnTo>
                <a:lnTo>
                  <a:pt x="310" y="447"/>
                </a:lnTo>
                <a:lnTo>
                  <a:pt x="309" y="447"/>
                </a:lnTo>
                <a:lnTo>
                  <a:pt x="309" y="448"/>
                </a:lnTo>
                <a:lnTo>
                  <a:pt x="309" y="452"/>
                </a:lnTo>
                <a:lnTo>
                  <a:pt x="310" y="459"/>
                </a:lnTo>
                <a:lnTo>
                  <a:pt x="310" y="459"/>
                </a:lnTo>
                <a:lnTo>
                  <a:pt x="306" y="463"/>
                </a:lnTo>
                <a:lnTo>
                  <a:pt x="304" y="465"/>
                </a:lnTo>
                <a:lnTo>
                  <a:pt x="304" y="465"/>
                </a:lnTo>
                <a:lnTo>
                  <a:pt x="302" y="465"/>
                </a:lnTo>
                <a:lnTo>
                  <a:pt x="301" y="465"/>
                </a:lnTo>
                <a:lnTo>
                  <a:pt x="298" y="465"/>
                </a:lnTo>
                <a:lnTo>
                  <a:pt x="298" y="465"/>
                </a:lnTo>
                <a:lnTo>
                  <a:pt x="293" y="457"/>
                </a:lnTo>
                <a:lnTo>
                  <a:pt x="291" y="451"/>
                </a:lnTo>
                <a:lnTo>
                  <a:pt x="289" y="447"/>
                </a:lnTo>
                <a:lnTo>
                  <a:pt x="289" y="447"/>
                </a:lnTo>
                <a:lnTo>
                  <a:pt x="291" y="446"/>
                </a:lnTo>
                <a:lnTo>
                  <a:pt x="293" y="444"/>
                </a:lnTo>
                <a:lnTo>
                  <a:pt x="296" y="442"/>
                </a:lnTo>
                <a:lnTo>
                  <a:pt x="296" y="442"/>
                </a:lnTo>
                <a:lnTo>
                  <a:pt x="309" y="439"/>
                </a:lnTo>
                <a:lnTo>
                  <a:pt x="322" y="436"/>
                </a:lnTo>
                <a:lnTo>
                  <a:pt x="322" y="436"/>
                </a:lnTo>
                <a:close/>
                <a:moveTo>
                  <a:pt x="444" y="874"/>
                </a:moveTo>
                <a:lnTo>
                  <a:pt x="444" y="874"/>
                </a:lnTo>
                <a:lnTo>
                  <a:pt x="465" y="891"/>
                </a:lnTo>
                <a:lnTo>
                  <a:pt x="465" y="891"/>
                </a:lnTo>
                <a:lnTo>
                  <a:pt x="469" y="894"/>
                </a:lnTo>
                <a:lnTo>
                  <a:pt x="473" y="895"/>
                </a:lnTo>
                <a:lnTo>
                  <a:pt x="482" y="898"/>
                </a:lnTo>
                <a:lnTo>
                  <a:pt x="491" y="898"/>
                </a:lnTo>
                <a:lnTo>
                  <a:pt x="468" y="915"/>
                </a:lnTo>
                <a:lnTo>
                  <a:pt x="425" y="907"/>
                </a:lnTo>
                <a:lnTo>
                  <a:pt x="444" y="874"/>
                </a:lnTo>
                <a:close/>
                <a:moveTo>
                  <a:pt x="500" y="901"/>
                </a:moveTo>
                <a:lnTo>
                  <a:pt x="541" y="903"/>
                </a:lnTo>
                <a:lnTo>
                  <a:pt x="529" y="924"/>
                </a:lnTo>
                <a:lnTo>
                  <a:pt x="482" y="915"/>
                </a:lnTo>
                <a:lnTo>
                  <a:pt x="500" y="901"/>
                </a:lnTo>
                <a:close/>
                <a:moveTo>
                  <a:pt x="463" y="751"/>
                </a:moveTo>
                <a:lnTo>
                  <a:pt x="470" y="762"/>
                </a:lnTo>
                <a:lnTo>
                  <a:pt x="468" y="783"/>
                </a:lnTo>
                <a:lnTo>
                  <a:pt x="456" y="790"/>
                </a:lnTo>
                <a:lnTo>
                  <a:pt x="456" y="755"/>
                </a:lnTo>
                <a:lnTo>
                  <a:pt x="463" y="751"/>
                </a:lnTo>
                <a:close/>
                <a:moveTo>
                  <a:pt x="730" y="856"/>
                </a:moveTo>
                <a:lnTo>
                  <a:pt x="671" y="844"/>
                </a:lnTo>
                <a:lnTo>
                  <a:pt x="670" y="778"/>
                </a:lnTo>
                <a:lnTo>
                  <a:pt x="683" y="798"/>
                </a:lnTo>
                <a:lnTo>
                  <a:pt x="693" y="795"/>
                </a:lnTo>
                <a:lnTo>
                  <a:pt x="730" y="856"/>
                </a:lnTo>
                <a:close/>
                <a:moveTo>
                  <a:pt x="179" y="714"/>
                </a:moveTo>
                <a:lnTo>
                  <a:pt x="210" y="734"/>
                </a:lnTo>
                <a:lnTo>
                  <a:pt x="193" y="755"/>
                </a:lnTo>
                <a:lnTo>
                  <a:pt x="193" y="762"/>
                </a:lnTo>
                <a:lnTo>
                  <a:pt x="166" y="795"/>
                </a:lnTo>
                <a:lnTo>
                  <a:pt x="179" y="71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" name="Freeform 27">
            <a:extLst>
              <a:ext uri="{FF2B5EF4-FFF2-40B4-BE49-F238E27FC236}">
                <a16:creationId xmlns:a16="http://schemas.microsoft.com/office/drawing/2014/main" id="{591ADB3F-0A6E-422E-8E8C-5D013C9F14BF}"/>
              </a:ext>
            </a:extLst>
          </p:cNvPr>
          <p:cNvSpPr>
            <a:spLocks noEditPoints="1"/>
          </p:cNvSpPr>
          <p:nvPr/>
        </p:nvSpPr>
        <p:spPr bwMode="auto">
          <a:xfrm>
            <a:off x="542510" y="818710"/>
            <a:ext cx="1143259" cy="1622384"/>
          </a:xfrm>
          <a:custGeom>
            <a:avLst/>
            <a:gdLst>
              <a:gd name="T0" fmla="*/ 656 w 964"/>
              <a:gd name="T1" fmla="*/ 372 h 1368"/>
              <a:gd name="T2" fmla="*/ 516 w 964"/>
              <a:gd name="T3" fmla="*/ 456 h 1368"/>
              <a:gd name="T4" fmla="*/ 503 w 964"/>
              <a:gd name="T5" fmla="*/ 508 h 1368"/>
              <a:gd name="T6" fmla="*/ 331 w 964"/>
              <a:gd name="T7" fmla="*/ 669 h 1368"/>
              <a:gd name="T8" fmla="*/ 308 w 964"/>
              <a:gd name="T9" fmla="*/ 766 h 1368"/>
              <a:gd name="T10" fmla="*/ 202 w 964"/>
              <a:gd name="T11" fmla="*/ 859 h 1368"/>
              <a:gd name="T12" fmla="*/ 144 w 964"/>
              <a:gd name="T13" fmla="*/ 934 h 1368"/>
              <a:gd name="T14" fmla="*/ 75 w 964"/>
              <a:gd name="T15" fmla="*/ 1044 h 1368"/>
              <a:gd name="T16" fmla="*/ 21 w 964"/>
              <a:gd name="T17" fmla="*/ 1284 h 1368"/>
              <a:gd name="T18" fmla="*/ 129 w 964"/>
              <a:gd name="T19" fmla="*/ 1269 h 1368"/>
              <a:gd name="T20" fmla="*/ 51 w 964"/>
              <a:gd name="T21" fmla="*/ 1175 h 1368"/>
              <a:gd name="T22" fmla="*/ 144 w 964"/>
              <a:gd name="T23" fmla="*/ 1151 h 1368"/>
              <a:gd name="T24" fmla="*/ 159 w 964"/>
              <a:gd name="T25" fmla="*/ 1241 h 1368"/>
              <a:gd name="T26" fmla="*/ 198 w 964"/>
              <a:gd name="T27" fmla="*/ 1362 h 1368"/>
              <a:gd name="T28" fmla="*/ 256 w 964"/>
              <a:gd name="T29" fmla="*/ 1241 h 1368"/>
              <a:gd name="T30" fmla="*/ 340 w 964"/>
              <a:gd name="T31" fmla="*/ 1237 h 1368"/>
              <a:gd name="T32" fmla="*/ 514 w 964"/>
              <a:gd name="T33" fmla="*/ 1192 h 1368"/>
              <a:gd name="T34" fmla="*/ 576 w 964"/>
              <a:gd name="T35" fmla="*/ 1218 h 1368"/>
              <a:gd name="T36" fmla="*/ 660 w 964"/>
              <a:gd name="T37" fmla="*/ 1295 h 1368"/>
              <a:gd name="T38" fmla="*/ 675 w 964"/>
              <a:gd name="T39" fmla="*/ 1162 h 1368"/>
              <a:gd name="T40" fmla="*/ 615 w 964"/>
              <a:gd name="T41" fmla="*/ 1128 h 1368"/>
              <a:gd name="T42" fmla="*/ 645 w 964"/>
              <a:gd name="T43" fmla="*/ 934 h 1368"/>
              <a:gd name="T44" fmla="*/ 757 w 964"/>
              <a:gd name="T45" fmla="*/ 968 h 1368"/>
              <a:gd name="T46" fmla="*/ 770 w 964"/>
              <a:gd name="T47" fmla="*/ 1132 h 1368"/>
              <a:gd name="T48" fmla="*/ 729 w 964"/>
              <a:gd name="T49" fmla="*/ 1198 h 1368"/>
              <a:gd name="T50" fmla="*/ 852 w 964"/>
              <a:gd name="T51" fmla="*/ 1041 h 1368"/>
              <a:gd name="T52" fmla="*/ 856 w 964"/>
              <a:gd name="T53" fmla="*/ 1016 h 1368"/>
              <a:gd name="T54" fmla="*/ 884 w 964"/>
              <a:gd name="T55" fmla="*/ 1151 h 1368"/>
              <a:gd name="T56" fmla="*/ 958 w 964"/>
              <a:gd name="T57" fmla="*/ 1091 h 1368"/>
              <a:gd name="T58" fmla="*/ 886 w 964"/>
              <a:gd name="T59" fmla="*/ 915 h 1368"/>
              <a:gd name="T60" fmla="*/ 919 w 964"/>
              <a:gd name="T61" fmla="*/ 639 h 1368"/>
              <a:gd name="T62" fmla="*/ 945 w 964"/>
              <a:gd name="T63" fmla="*/ 435 h 1368"/>
              <a:gd name="T64" fmla="*/ 871 w 964"/>
              <a:gd name="T65" fmla="*/ 166 h 1368"/>
              <a:gd name="T66" fmla="*/ 878 w 964"/>
              <a:gd name="T67" fmla="*/ 71 h 1368"/>
              <a:gd name="T68" fmla="*/ 820 w 964"/>
              <a:gd name="T69" fmla="*/ 4 h 1368"/>
              <a:gd name="T70" fmla="*/ 757 w 964"/>
              <a:gd name="T71" fmla="*/ 35 h 1368"/>
              <a:gd name="T72" fmla="*/ 753 w 964"/>
              <a:gd name="T73" fmla="*/ 194 h 1368"/>
              <a:gd name="T74" fmla="*/ 708 w 964"/>
              <a:gd name="T75" fmla="*/ 475 h 1368"/>
              <a:gd name="T76" fmla="*/ 682 w 964"/>
              <a:gd name="T77" fmla="*/ 536 h 1368"/>
              <a:gd name="T78" fmla="*/ 656 w 964"/>
              <a:gd name="T79" fmla="*/ 546 h 1368"/>
              <a:gd name="T80" fmla="*/ 583 w 964"/>
              <a:gd name="T81" fmla="*/ 547 h 1368"/>
              <a:gd name="T82" fmla="*/ 598 w 964"/>
              <a:gd name="T83" fmla="*/ 504 h 1368"/>
              <a:gd name="T84" fmla="*/ 676 w 964"/>
              <a:gd name="T85" fmla="*/ 521 h 1368"/>
              <a:gd name="T86" fmla="*/ 684 w 964"/>
              <a:gd name="T87" fmla="*/ 531 h 1368"/>
              <a:gd name="T88" fmla="*/ 574 w 964"/>
              <a:gd name="T89" fmla="*/ 1147 h 1368"/>
              <a:gd name="T90" fmla="*/ 648 w 964"/>
              <a:gd name="T91" fmla="*/ 1274 h 1368"/>
              <a:gd name="T92" fmla="*/ 682 w 964"/>
              <a:gd name="T93" fmla="*/ 1239 h 1368"/>
              <a:gd name="T94" fmla="*/ 226 w 964"/>
              <a:gd name="T95" fmla="*/ 1257 h 1368"/>
              <a:gd name="T96" fmla="*/ 206 w 964"/>
              <a:gd name="T97" fmla="*/ 1336 h 1368"/>
              <a:gd name="T98" fmla="*/ 254 w 964"/>
              <a:gd name="T99" fmla="*/ 1328 h 1368"/>
              <a:gd name="T100" fmla="*/ 109 w 964"/>
              <a:gd name="T101" fmla="*/ 1259 h 1368"/>
              <a:gd name="T102" fmla="*/ 109 w 964"/>
              <a:gd name="T103" fmla="*/ 1237 h 1368"/>
              <a:gd name="T104" fmla="*/ 64 w 964"/>
              <a:gd name="T105" fmla="*/ 1261 h 1368"/>
              <a:gd name="T106" fmla="*/ 41 w 964"/>
              <a:gd name="T107" fmla="*/ 1244 h 1368"/>
              <a:gd name="T108" fmla="*/ 536 w 964"/>
              <a:gd name="T109" fmla="*/ 958 h 1368"/>
              <a:gd name="T110" fmla="*/ 562 w 964"/>
              <a:gd name="T111" fmla="*/ 1001 h 1368"/>
              <a:gd name="T112" fmla="*/ 254 w 964"/>
              <a:gd name="T113" fmla="*/ 983 h 1368"/>
              <a:gd name="T114" fmla="*/ 282 w 964"/>
              <a:gd name="T115" fmla="*/ 1031 h 1368"/>
              <a:gd name="T116" fmla="*/ 174 w 964"/>
              <a:gd name="T117" fmla="*/ 1074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64" h="1368">
                <a:moveTo>
                  <a:pt x="753" y="194"/>
                </a:moveTo>
                <a:lnTo>
                  <a:pt x="753" y="194"/>
                </a:lnTo>
                <a:lnTo>
                  <a:pt x="734" y="204"/>
                </a:lnTo>
                <a:lnTo>
                  <a:pt x="721" y="211"/>
                </a:lnTo>
                <a:lnTo>
                  <a:pt x="716" y="217"/>
                </a:lnTo>
                <a:lnTo>
                  <a:pt x="716" y="217"/>
                </a:lnTo>
                <a:lnTo>
                  <a:pt x="717" y="226"/>
                </a:lnTo>
                <a:lnTo>
                  <a:pt x="721" y="232"/>
                </a:lnTo>
                <a:lnTo>
                  <a:pt x="721" y="232"/>
                </a:lnTo>
                <a:lnTo>
                  <a:pt x="695" y="284"/>
                </a:lnTo>
                <a:lnTo>
                  <a:pt x="695" y="284"/>
                </a:lnTo>
                <a:lnTo>
                  <a:pt x="688" y="304"/>
                </a:lnTo>
                <a:lnTo>
                  <a:pt x="676" y="333"/>
                </a:lnTo>
                <a:lnTo>
                  <a:pt x="663" y="359"/>
                </a:lnTo>
                <a:lnTo>
                  <a:pt x="656" y="372"/>
                </a:lnTo>
                <a:lnTo>
                  <a:pt x="650" y="383"/>
                </a:lnTo>
                <a:lnTo>
                  <a:pt x="650" y="383"/>
                </a:lnTo>
                <a:lnTo>
                  <a:pt x="635" y="402"/>
                </a:lnTo>
                <a:lnTo>
                  <a:pt x="620" y="420"/>
                </a:lnTo>
                <a:lnTo>
                  <a:pt x="605" y="435"/>
                </a:lnTo>
                <a:lnTo>
                  <a:pt x="590" y="446"/>
                </a:lnTo>
                <a:lnTo>
                  <a:pt x="590" y="446"/>
                </a:lnTo>
                <a:lnTo>
                  <a:pt x="546" y="471"/>
                </a:lnTo>
                <a:lnTo>
                  <a:pt x="533" y="469"/>
                </a:lnTo>
                <a:lnTo>
                  <a:pt x="533" y="469"/>
                </a:lnTo>
                <a:lnTo>
                  <a:pt x="529" y="461"/>
                </a:lnTo>
                <a:lnTo>
                  <a:pt x="525" y="458"/>
                </a:lnTo>
                <a:lnTo>
                  <a:pt x="521" y="456"/>
                </a:lnTo>
                <a:lnTo>
                  <a:pt x="521" y="456"/>
                </a:lnTo>
                <a:lnTo>
                  <a:pt x="516" y="456"/>
                </a:lnTo>
                <a:lnTo>
                  <a:pt x="512" y="460"/>
                </a:lnTo>
                <a:lnTo>
                  <a:pt x="506" y="465"/>
                </a:lnTo>
                <a:lnTo>
                  <a:pt x="506" y="465"/>
                </a:lnTo>
                <a:lnTo>
                  <a:pt x="499" y="475"/>
                </a:lnTo>
                <a:lnTo>
                  <a:pt x="491" y="480"/>
                </a:lnTo>
                <a:lnTo>
                  <a:pt x="490" y="486"/>
                </a:lnTo>
                <a:lnTo>
                  <a:pt x="490" y="486"/>
                </a:lnTo>
                <a:lnTo>
                  <a:pt x="491" y="491"/>
                </a:lnTo>
                <a:lnTo>
                  <a:pt x="491" y="493"/>
                </a:lnTo>
                <a:lnTo>
                  <a:pt x="491" y="493"/>
                </a:lnTo>
                <a:lnTo>
                  <a:pt x="493" y="499"/>
                </a:lnTo>
                <a:lnTo>
                  <a:pt x="493" y="503"/>
                </a:lnTo>
                <a:lnTo>
                  <a:pt x="493" y="504"/>
                </a:lnTo>
                <a:lnTo>
                  <a:pt x="493" y="504"/>
                </a:lnTo>
                <a:lnTo>
                  <a:pt x="503" y="508"/>
                </a:lnTo>
                <a:lnTo>
                  <a:pt x="503" y="508"/>
                </a:lnTo>
                <a:lnTo>
                  <a:pt x="503" y="510"/>
                </a:lnTo>
                <a:lnTo>
                  <a:pt x="503" y="512"/>
                </a:lnTo>
                <a:lnTo>
                  <a:pt x="503" y="516"/>
                </a:lnTo>
                <a:lnTo>
                  <a:pt x="503" y="516"/>
                </a:lnTo>
                <a:lnTo>
                  <a:pt x="510" y="525"/>
                </a:lnTo>
                <a:lnTo>
                  <a:pt x="493" y="534"/>
                </a:lnTo>
                <a:lnTo>
                  <a:pt x="497" y="546"/>
                </a:lnTo>
                <a:lnTo>
                  <a:pt x="475" y="575"/>
                </a:lnTo>
                <a:lnTo>
                  <a:pt x="475" y="575"/>
                </a:lnTo>
                <a:lnTo>
                  <a:pt x="454" y="587"/>
                </a:lnTo>
                <a:lnTo>
                  <a:pt x="409" y="613"/>
                </a:lnTo>
                <a:lnTo>
                  <a:pt x="361" y="645"/>
                </a:lnTo>
                <a:lnTo>
                  <a:pt x="342" y="658"/>
                </a:lnTo>
                <a:lnTo>
                  <a:pt x="331" y="669"/>
                </a:lnTo>
                <a:lnTo>
                  <a:pt x="331" y="669"/>
                </a:lnTo>
                <a:lnTo>
                  <a:pt x="323" y="678"/>
                </a:lnTo>
                <a:lnTo>
                  <a:pt x="318" y="689"/>
                </a:lnTo>
                <a:lnTo>
                  <a:pt x="308" y="712"/>
                </a:lnTo>
                <a:lnTo>
                  <a:pt x="303" y="729"/>
                </a:lnTo>
                <a:lnTo>
                  <a:pt x="301" y="740"/>
                </a:lnTo>
                <a:lnTo>
                  <a:pt x="301" y="740"/>
                </a:lnTo>
                <a:lnTo>
                  <a:pt x="301" y="744"/>
                </a:lnTo>
                <a:lnTo>
                  <a:pt x="299" y="745"/>
                </a:lnTo>
                <a:lnTo>
                  <a:pt x="292" y="751"/>
                </a:lnTo>
                <a:lnTo>
                  <a:pt x="282" y="755"/>
                </a:lnTo>
                <a:lnTo>
                  <a:pt x="292" y="762"/>
                </a:lnTo>
                <a:lnTo>
                  <a:pt x="310" y="753"/>
                </a:lnTo>
                <a:lnTo>
                  <a:pt x="301" y="762"/>
                </a:lnTo>
                <a:lnTo>
                  <a:pt x="308" y="766"/>
                </a:lnTo>
                <a:lnTo>
                  <a:pt x="308" y="766"/>
                </a:lnTo>
                <a:lnTo>
                  <a:pt x="297" y="785"/>
                </a:lnTo>
                <a:lnTo>
                  <a:pt x="290" y="796"/>
                </a:lnTo>
                <a:lnTo>
                  <a:pt x="284" y="802"/>
                </a:lnTo>
                <a:lnTo>
                  <a:pt x="282" y="803"/>
                </a:lnTo>
                <a:lnTo>
                  <a:pt x="282" y="803"/>
                </a:lnTo>
                <a:lnTo>
                  <a:pt x="277" y="803"/>
                </a:lnTo>
                <a:lnTo>
                  <a:pt x="269" y="802"/>
                </a:lnTo>
                <a:lnTo>
                  <a:pt x="254" y="798"/>
                </a:lnTo>
                <a:lnTo>
                  <a:pt x="254" y="798"/>
                </a:lnTo>
                <a:lnTo>
                  <a:pt x="251" y="800"/>
                </a:lnTo>
                <a:lnTo>
                  <a:pt x="243" y="807"/>
                </a:lnTo>
                <a:lnTo>
                  <a:pt x="226" y="826"/>
                </a:lnTo>
                <a:lnTo>
                  <a:pt x="209" y="846"/>
                </a:lnTo>
                <a:lnTo>
                  <a:pt x="202" y="859"/>
                </a:lnTo>
                <a:lnTo>
                  <a:pt x="202" y="859"/>
                </a:lnTo>
                <a:lnTo>
                  <a:pt x="202" y="865"/>
                </a:lnTo>
                <a:lnTo>
                  <a:pt x="204" y="869"/>
                </a:lnTo>
                <a:lnTo>
                  <a:pt x="191" y="912"/>
                </a:lnTo>
                <a:lnTo>
                  <a:pt x="191" y="912"/>
                </a:lnTo>
                <a:lnTo>
                  <a:pt x="181" y="914"/>
                </a:lnTo>
                <a:lnTo>
                  <a:pt x="174" y="915"/>
                </a:lnTo>
                <a:lnTo>
                  <a:pt x="168" y="919"/>
                </a:lnTo>
                <a:lnTo>
                  <a:pt x="168" y="919"/>
                </a:lnTo>
                <a:lnTo>
                  <a:pt x="159" y="930"/>
                </a:lnTo>
                <a:lnTo>
                  <a:pt x="155" y="938"/>
                </a:lnTo>
                <a:lnTo>
                  <a:pt x="155" y="938"/>
                </a:lnTo>
                <a:lnTo>
                  <a:pt x="153" y="936"/>
                </a:lnTo>
                <a:lnTo>
                  <a:pt x="152" y="934"/>
                </a:lnTo>
                <a:lnTo>
                  <a:pt x="144" y="934"/>
                </a:lnTo>
                <a:lnTo>
                  <a:pt x="127" y="936"/>
                </a:lnTo>
                <a:lnTo>
                  <a:pt x="127" y="936"/>
                </a:lnTo>
                <a:lnTo>
                  <a:pt x="109" y="944"/>
                </a:lnTo>
                <a:lnTo>
                  <a:pt x="96" y="951"/>
                </a:lnTo>
                <a:lnTo>
                  <a:pt x="92" y="957"/>
                </a:lnTo>
                <a:lnTo>
                  <a:pt x="90" y="960"/>
                </a:lnTo>
                <a:lnTo>
                  <a:pt x="88" y="966"/>
                </a:lnTo>
                <a:lnTo>
                  <a:pt x="90" y="970"/>
                </a:lnTo>
                <a:lnTo>
                  <a:pt x="90" y="970"/>
                </a:lnTo>
                <a:lnTo>
                  <a:pt x="94" y="975"/>
                </a:lnTo>
                <a:lnTo>
                  <a:pt x="97" y="979"/>
                </a:lnTo>
                <a:lnTo>
                  <a:pt x="110" y="988"/>
                </a:lnTo>
                <a:lnTo>
                  <a:pt x="125" y="1000"/>
                </a:lnTo>
                <a:lnTo>
                  <a:pt x="82" y="1044"/>
                </a:lnTo>
                <a:lnTo>
                  <a:pt x="75" y="1044"/>
                </a:lnTo>
                <a:lnTo>
                  <a:pt x="75" y="1044"/>
                </a:lnTo>
                <a:lnTo>
                  <a:pt x="75" y="1052"/>
                </a:lnTo>
                <a:lnTo>
                  <a:pt x="75" y="1065"/>
                </a:lnTo>
                <a:lnTo>
                  <a:pt x="75" y="1065"/>
                </a:lnTo>
                <a:lnTo>
                  <a:pt x="79" y="1078"/>
                </a:lnTo>
                <a:lnTo>
                  <a:pt x="81" y="1082"/>
                </a:lnTo>
                <a:lnTo>
                  <a:pt x="0" y="1183"/>
                </a:lnTo>
                <a:lnTo>
                  <a:pt x="6" y="1198"/>
                </a:lnTo>
                <a:lnTo>
                  <a:pt x="25" y="1224"/>
                </a:lnTo>
                <a:lnTo>
                  <a:pt x="25" y="1224"/>
                </a:lnTo>
                <a:lnTo>
                  <a:pt x="21" y="1237"/>
                </a:lnTo>
                <a:lnTo>
                  <a:pt x="17" y="1252"/>
                </a:lnTo>
                <a:lnTo>
                  <a:pt x="17" y="1267"/>
                </a:lnTo>
                <a:lnTo>
                  <a:pt x="19" y="1276"/>
                </a:lnTo>
                <a:lnTo>
                  <a:pt x="21" y="1284"/>
                </a:lnTo>
                <a:lnTo>
                  <a:pt x="25" y="1291"/>
                </a:lnTo>
                <a:lnTo>
                  <a:pt x="28" y="1299"/>
                </a:lnTo>
                <a:lnTo>
                  <a:pt x="36" y="1304"/>
                </a:lnTo>
                <a:lnTo>
                  <a:pt x="45" y="1310"/>
                </a:lnTo>
                <a:lnTo>
                  <a:pt x="56" y="1313"/>
                </a:lnTo>
                <a:lnTo>
                  <a:pt x="69" y="1315"/>
                </a:lnTo>
                <a:lnTo>
                  <a:pt x="69" y="1315"/>
                </a:lnTo>
                <a:lnTo>
                  <a:pt x="82" y="1315"/>
                </a:lnTo>
                <a:lnTo>
                  <a:pt x="94" y="1312"/>
                </a:lnTo>
                <a:lnTo>
                  <a:pt x="105" y="1308"/>
                </a:lnTo>
                <a:lnTo>
                  <a:pt x="112" y="1302"/>
                </a:lnTo>
                <a:lnTo>
                  <a:pt x="118" y="1295"/>
                </a:lnTo>
                <a:lnTo>
                  <a:pt x="124" y="1287"/>
                </a:lnTo>
                <a:lnTo>
                  <a:pt x="127" y="1278"/>
                </a:lnTo>
                <a:lnTo>
                  <a:pt x="129" y="1269"/>
                </a:lnTo>
                <a:lnTo>
                  <a:pt x="131" y="1250"/>
                </a:lnTo>
                <a:lnTo>
                  <a:pt x="129" y="1231"/>
                </a:lnTo>
                <a:lnTo>
                  <a:pt x="125" y="1218"/>
                </a:lnTo>
                <a:lnTo>
                  <a:pt x="122" y="1213"/>
                </a:lnTo>
                <a:lnTo>
                  <a:pt x="120" y="1211"/>
                </a:lnTo>
                <a:lnTo>
                  <a:pt x="120" y="1211"/>
                </a:lnTo>
                <a:lnTo>
                  <a:pt x="107" y="1203"/>
                </a:lnTo>
                <a:lnTo>
                  <a:pt x="92" y="1196"/>
                </a:lnTo>
                <a:lnTo>
                  <a:pt x="79" y="1192"/>
                </a:lnTo>
                <a:lnTo>
                  <a:pt x="69" y="1192"/>
                </a:lnTo>
                <a:lnTo>
                  <a:pt x="69" y="1192"/>
                </a:lnTo>
                <a:lnTo>
                  <a:pt x="56" y="1194"/>
                </a:lnTo>
                <a:lnTo>
                  <a:pt x="53" y="1194"/>
                </a:lnTo>
                <a:lnTo>
                  <a:pt x="47" y="1181"/>
                </a:lnTo>
                <a:lnTo>
                  <a:pt x="51" y="1175"/>
                </a:lnTo>
                <a:lnTo>
                  <a:pt x="71" y="1177"/>
                </a:lnTo>
                <a:lnTo>
                  <a:pt x="94" y="1162"/>
                </a:lnTo>
                <a:lnTo>
                  <a:pt x="84" y="1158"/>
                </a:lnTo>
                <a:lnTo>
                  <a:pt x="53" y="1157"/>
                </a:lnTo>
                <a:lnTo>
                  <a:pt x="62" y="1149"/>
                </a:lnTo>
                <a:lnTo>
                  <a:pt x="69" y="1145"/>
                </a:lnTo>
                <a:lnTo>
                  <a:pt x="75" y="1132"/>
                </a:lnTo>
                <a:lnTo>
                  <a:pt x="84" y="1117"/>
                </a:lnTo>
                <a:lnTo>
                  <a:pt x="99" y="1125"/>
                </a:lnTo>
                <a:lnTo>
                  <a:pt x="109" y="1127"/>
                </a:lnTo>
                <a:lnTo>
                  <a:pt x="118" y="1119"/>
                </a:lnTo>
                <a:lnTo>
                  <a:pt x="138" y="1121"/>
                </a:lnTo>
                <a:lnTo>
                  <a:pt x="138" y="1121"/>
                </a:lnTo>
                <a:lnTo>
                  <a:pt x="140" y="1138"/>
                </a:lnTo>
                <a:lnTo>
                  <a:pt x="144" y="1151"/>
                </a:lnTo>
                <a:lnTo>
                  <a:pt x="146" y="1158"/>
                </a:lnTo>
                <a:lnTo>
                  <a:pt x="150" y="1162"/>
                </a:lnTo>
                <a:lnTo>
                  <a:pt x="150" y="1162"/>
                </a:lnTo>
                <a:lnTo>
                  <a:pt x="155" y="1166"/>
                </a:lnTo>
                <a:lnTo>
                  <a:pt x="161" y="1170"/>
                </a:lnTo>
                <a:lnTo>
                  <a:pt x="174" y="1173"/>
                </a:lnTo>
                <a:lnTo>
                  <a:pt x="191" y="1179"/>
                </a:lnTo>
                <a:lnTo>
                  <a:pt x="191" y="1179"/>
                </a:lnTo>
                <a:lnTo>
                  <a:pt x="174" y="1201"/>
                </a:lnTo>
                <a:lnTo>
                  <a:pt x="163" y="1220"/>
                </a:lnTo>
                <a:lnTo>
                  <a:pt x="159" y="1226"/>
                </a:lnTo>
                <a:lnTo>
                  <a:pt x="157" y="1231"/>
                </a:lnTo>
                <a:lnTo>
                  <a:pt x="157" y="1231"/>
                </a:lnTo>
                <a:lnTo>
                  <a:pt x="157" y="1235"/>
                </a:lnTo>
                <a:lnTo>
                  <a:pt x="159" y="1241"/>
                </a:lnTo>
                <a:lnTo>
                  <a:pt x="165" y="1252"/>
                </a:lnTo>
                <a:lnTo>
                  <a:pt x="172" y="1263"/>
                </a:lnTo>
                <a:lnTo>
                  <a:pt x="172" y="1263"/>
                </a:lnTo>
                <a:lnTo>
                  <a:pt x="176" y="1270"/>
                </a:lnTo>
                <a:lnTo>
                  <a:pt x="176" y="1270"/>
                </a:lnTo>
                <a:lnTo>
                  <a:pt x="172" y="1282"/>
                </a:lnTo>
                <a:lnTo>
                  <a:pt x="170" y="1295"/>
                </a:lnTo>
                <a:lnTo>
                  <a:pt x="170" y="1310"/>
                </a:lnTo>
                <a:lnTo>
                  <a:pt x="170" y="1327"/>
                </a:lnTo>
                <a:lnTo>
                  <a:pt x="176" y="1342"/>
                </a:lnTo>
                <a:lnTo>
                  <a:pt x="180" y="1347"/>
                </a:lnTo>
                <a:lnTo>
                  <a:pt x="185" y="1353"/>
                </a:lnTo>
                <a:lnTo>
                  <a:pt x="191" y="1358"/>
                </a:lnTo>
                <a:lnTo>
                  <a:pt x="198" y="1362"/>
                </a:lnTo>
                <a:lnTo>
                  <a:pt x="198" y="1362"/>
                </a:lnTo>
                <a:lnTo>
                  <a:pt x="217" y="1366"/>
                </a:lnTo>
                <a:lnTo>
                  <a:pt x="232" y="1368"/>
                </a:lnTo>
                <a:lnTo>
                  <a:pt x="247" y="1366"/>
                </a:lnTo>
                <a:lnTo>
                  <a:pt x="260" y="1360"/>
                </a:lnTo>
                <a:lnTo>
                  <a:pt x="271" y="1351"/>
                </a:lnTo>
                <a:lnTo>
                  <a:pt x="280" y="1340"/>
                </a:lnTo>
                <a:lnTo>
                  <a:pt x="286" y="1323"/>
                </a:lnTo>
                <a:lnTo>
                  <a:pt x="290" y="1304"/>
                </a:lnTo>
                <a:lnTo>
                  <a:pt x="290" y="1304"/>
                </a:lnTo>
                <a:lnTo>
                  <a:pt x="290" y="1285"/>
                </a:lnTo>
                <a:lnTo>
                  <a:pt x="286" y="1270"/>
                </a:lnTo>
                <a:lnTo>
                  <a:pt x="280" y="1257"/>
                </a:lnTo>
                <a:lnTo>
                  <a:pt x="273" y="1250"/>
                </a:lnTo>
                <a:lnTo>
                  <a:pt x="264" y="1244"/>
                </a:lnTo>
                <a:lnTo>
                  <a:pt x="256" y="1241"/>
                </a:lnTo>
                <a:lnTo>
                  <a:pt x="245" y="1237"/>
                </a:lnTo>
                <a:lnTo>
                  <a:pt x="245" y="1237"/>
                </a:lnTo>
                <a:lnTo>
                  <a:pt x="236" y="1235"/>
                </a:lnTo>
                <a:lnTo>
                  <a:pt x="224" y="1237"/>
                </a:lnTo>
                <a:lnTo>
                  <a:pt x="209" y="1239"/>
                </a:lnTo>
                <a:lnTo>
                  <a:pt x="204" y="1229"/>
                </a:lnTo>
                <a:lnTo>
                  <a:pt x="209" y="1224"/>
                </a:lnTo>
                <a:lnTo>
                  <a:pt x="241" y="1222"/>
                </a:lnTo>
                <a:lnTo>
                  <a:pt x="252" y="1207"/>
                </a:lnTo>
                <a:lnTo>
                  <a:pt x="252" y="1207"/>
                </a:lnTo>
                <a:lnTo>
                  <a:pt x="267" y="1214"/>
                </a:lnTo>
                <a:lnTo>
                  <a:pt x="282" y="1220"/>
                </a:lnTo>
                <a:lnTo>
                  <a:pt x="299" y="1226"/>
                </a:lnTo>
                <a:lnTo>
                  <a:pt x="299" y="1226"/>
                </a:lnTo>
                <a:lnTo>
                  <a:pt x="340" y="1237"/>
                </a:lnTo>
                <a:lnTo>
                  <a:pt x="359" y="1242"/>
                </a:lnTo>
                <a:lnTo>
                  <a:pt x="372" y="1244"/>
                </a:lnTo>
                <a:lnTo>
                  <a:pt x="372" y="1244"/>
                </a:lnTo>
                <a:lnTo>
                  <a:pt x="392" y="1244"/>
                </a:lnTo>
                <a:lnTo>
                  <a:pt x="392" y="1244"/>
                </a:lnTo>
                <a:lnTo>
                  <a:pt x="398" y="1244"/>
                </a:lnTo>
                <a:lnTo>
                  <a:pt x="413" y="1244"/>
                </a:lnTo>
                <a:lnTo>
                  <a:pt x="424" y="1242"/>
                </a:lnTo>
                <a:lnTo>
                  <a:pt x="437" y="1239"/>
                </a:lnTo>
                <a:lnTo>
                  <a:pt x="450" y="1233"/>
                </a:lnTo>
                <a:lnTo>
                  <a:pt x="465" y="1226"/>
                </a:lnTo>
                <a:lnTo>
                  <a:pt x="465" y="1226"/>
                </a:lnTo>
                <a:lnTo>
                  <a:pt x="490" y="1211"/>
                </a:lnTo>
                <a:lnTo>
                  <a:pt x="505" y="1199"/>
                </a:lnTo>
                <a:lnTo>
                  <a:pt x="514" y="1192"/>
                </a:lnTo>
                <a:lnTo>
                  <a:pt x="514" y="1192"/>
                </a:lnTo>
                <a:lnTo>
                  <a:pt x="525" y="1190"/>
                </a:lnTo>
                <a:lnTo>
                  <a:pt x="540" y="1186"/>
                </a:lnTo>
                <a:lnTo>
                  <a:pt x="540" y="1186"/>
                </a:lnTo>
                <a:lnTo>
                  <a:pt x="551" y="1177"/>
                </a:lnTo>
                <a:lnTo>
                  <a:pt x="559" y="1170"/>
                </a:lnTo>
                <a:lnTo>
                  <a:pt x="585" y="1170"/>
                </a:lnTo>
                <a:lnTo>
                  <a:pt x="585" y="1194"/>
                </a:lnTo>
                <a:lnTo>
                  <a:pt x="585" y="1194"/>
                </a:lnTo>
                <a:lnTo>
                  <a:pt x="576" y="1201"/>
                </a:lnTo>
                <a:lnTo>
                  <a:pt x="570" y="1209"/>
                </a:lnTo>
                <a:lnTo>
                  <a:pt x="568" y="1213"/>
                </a:lnTo>
                <a:lnTo>
                  <a:pt x="568" y="1213"/>
                </a:lnTo>
                <a:lnTo>
                  <a:pt x="570" y="1214"/>
                </a:lnTo>
                <a:lnTo>
                  <a:pt x="576" y="1218"/>
                </a:lnTo>
                <a:lnTo>
                  <a:pt x="583" y="1218"/>
                </a:lnTo>
                <a:lnTo>
                  <a:pt x="583" y="1218"/>
                </a:lnTo>
                <a:lnTo>
                  <a:pt x="585" y="1229"/>
                </a:lnTo>
                <a:lnTo>
                  <a:pt x="587" y="1241"/>
                </a:lnTo>
                <a:lnTo>
                  <a:pt x="590" y="1254"/>
                </a:lnTo>
                <a:lnTo>
                  <a:pt x="596" y="1269"/>
                </a:lnTo>
                <a:lnTo>
                  <a:pt x="604" y="1280"/>
                </a:lnTo>
                <a:lnTo>
                  <a:pt x="607" y="1285"/>
                </a:lnTo>
                <a:lnTo>
                  <a:pt x="615" y="1291"/>
                </a:lnTo>
                <a:lnTo>
                  <a:pt x="620" y="1295"/>
                </a:lnTo>
                <a:lnTo>
                  <a:pt x="628" y="1297"/>
                </a:lnTo>
                <a:lnTo>
                  <a:pt x="628" y="1297"/>
                </a:lnTo>
                <a:lnTo>
                  <a:pt x="635" y="1299"/>
                </a:lnTo>
                <a:lnTo>
                  <a:pt x="643" y="1299"/>
                </a:lnTo>
                <a:lnTo>
                  <a:pt x="660" y="1295"/>
                </a:lnTo>
                <a:lnTo>
                  <a:pt x="673" y="1287"/>
                </a:lnTo>
                <a:lnTo>
                  <a:pt x="686" y="1276"/>
                </a:lnTo>
                <a:lnTo>
                  <a:pt x="697" y="1263"/>
                </a:lnTo>
                <a:lnTo>
                  <a:pt x="704" y="1248"/>
                </a:lnTo>
                <a:lnTo>
                  <a:pt x="708" y="1231"/>
                </a:lnTo>
                <a:lnTo>
                  <a:pt x="708" y="1224"/>
                </a:lnTo>
                <a:lnTo>
                  <a:pt x="706" y="1214"/>
                </a:lnTo>
                <a:lnTo>
                  <a:pt x="706" y="1214"/>
                </a:lnTo>
                <a:lnTo>
                  <a:pt x="703" y="1199"/>
                </a:lnTo>
                <a:lnTo>
                  <a:pt x="699" y="1186"/>
                </a:lnTo>
                <a:lnTo>
                  <a:pt x="693" y="1177"/>
                </a:lnTo>
                <a:lnTo>
                  <a:pt x="689" y="1171"/>
                </a:lnTo>
                <a:lnTo>
                  <a:pt x="680" y="1164"/>
                </a:lnTo>
                <a:lnTo>
                  <a:pt x="675" y="1162"/>
                </a:lnTo>
                <a:lnTo>
                  <a:pt x="675" y="1162"/>
                </a:lnTo>
                <a:lnTo>
                  <a:pt x="665" y="1160"/>
                </a:lnTo>
                <a:lnTo>
                  <a:pt x="660" y="1160"/>
                </a:lnTo>
                <a:lnTo>
                  <a:pt x="669" y="1143"/>
                </a:lnTo>
                <a:lnTo>
                  <a:pt x="669" y="1143"/>
                </a:lnTo>
                <a:lnTo>
                  <a:pt x="667" y="1140"/>
                </a:lnTo>
                <a:lnTo>
                  <a:pt x="663" y="1138"/>
                </a:lnTo>
                <a:lnTo>
                  <a:pt x="658" y="1136"/>
                </a:lnTo>
                <a:lnTo>
                  <a:pt x="658" y="1136"/>
                </a:lnTo>
                <a:lnTo>
                  <a:pt x="652" y="1138"/>
                </a:lnTo>
                <a:lnTo>
                  <a:pt x="643" y="1142"/>
                </a:lnTo>
                <a:lnTo>
                  <a:pt x="635" y="1145"/>
                </a:lnTo>
                <a:lnTo>
                  <a:pt x="624" y="1157"/>
                </a:lnTo>
                <a:lnTo>
                  <a:pt x="609" y="1155"/>
                </a:lnTo>
                <a:lnTo>
                  <a:pt x="607" y="1136"/>
                </a:lnTo>
                <a:lnTo>
                  <a:pt x="615" y="1128"/>
                </a:lnTo>
                <a:lnTo>
                  <a:pt x="615" y="1123"/>
                </a:lnTo>
                <a:lnTo>
                  <a:pt x="605" y="1115"/>
                </a:lnTo>
                <a:lnTo>
                  <a:pt x="594" y="1016"/>
                </a:lnTo>
                <a:lnTo>
                  <a:pt x="596" y="1011"/>
                </a:lnTo>
                <a:lnTo>
                  <a:pt x="592" y="981"/>
                </a:lnTo>
                <a:lnTo>
                  <a:pt x="594" y="973"/>
                </a:lnTo>
                <a:lnTo>
                  <a:pt x="587" y="966"/>
                </a:lnTo>
                <a:lnTo>
                  <a:pt x="581" y="944"/>
                </a:lnTo>
                <a:lnTo>
                  <a:pt x="587" y="940"/>
                </a:lnTo>
                <a:lnTo>
                  <a:pt x="587" y="940"/>
                </a:lnTo>
                <a:lnTo>
                  <a:pt x="602" y="944"/>
                </a:lnTo>
                <a:lnTo>
                  <a:pt x="617" y="944"/>
                </a:lnTo>
                <a:lnTo>
                  <a:pt x="630" y="942"/>
                </a:lnTo>
                <a:lnTo>
                  <a:pt x="630" y="942"/>
                </a:lnTo>
                <a:lnTo>
                  <a:pt x="645" y="934"/>
                </a:lnTo>
                <a:lnTo>
                  <a:pt x="661" y="923"/>
                </a:lnTo>
                <a:lnTo>
                  <a:pt x="689" y="901"/>
                </a:lnTo>
                <a:lnTo>
                  <a:pt x="689" y="901"/>
                </a:lnTo>
                <a:lnTo>
                  <a:pt x="697" y="895"/>
                </a:lnTo>
                <a:lnTo>
                  <a:pt x="701" y="889"/>
                </a:lnTo>
                <a:lnTo>
                  <a:pt x="704" y="884"/>
                </a:lnTo>
                <a:lnTo>
                  <a:pt x="689" y="800"/>
                </a:lnTo>
                <a:lnTo>
                  <a:pt x="725" y="813"/>
                </a:lnTo>
                <a:lnTo>
                  <a:pt x="725" y="813"/>
                </a:lnTo>
                <a:lnTo>
                  <a:pt x="736" y="856"/>
                </a:lnTo>
                <a:lnTo>
                  <a:pt x="744" y="889"/>
                </a:lnTo>
                <a:lnTo>
                  <a:pt x="747" y="912"/>
                </a:lnTo>
                <a:lnTo>
                  <a:pt x="747" y="912"/>
                </a:lnTo>
                <a:lnTo>
                  <a:pt x="753" y="947"/>
                </a:lnTo>
                <a:lnTo>
                  <a:pt x="757" y="968"/>
                </a:lnTo>
                <a:lnTo>
                  <a:pt x="762" y="985"/>
                </a:lnTo>
                <a:lnTo>
                  <a:pt x="762" y="985"/>
                </a:lnTo>
                <a:lnTo>
                  <a:pt x="770" y="1001"/>
                </a:lnTo>
                <a:lnTo>
                  <a:pt x="775" y="1018"/>
                </a:lnTo>
                <a:lnTo>
                  <a:pt x="781" y="1039"/>
                </a:lnTo>
                <a:lnTo>
                  <a:pt x="781" y="1039"/>
                </a:lnTo>
                <a:lnTo>
                  <a:pt x="777" y="1044"/>
                </a:lnTo>
                <a:lnTo>
                  <a:pt x="768" y="1056"/>
                </a:lnTo>
                <a:lnTo>
                  <a:pt x="768" y="1056"/>
                </a:lnTo>
                <a:lnTo>
                  <a:pt x="768" y="1063"/>
                </a:lnTo>
                <a:lnTo>
                  <a:pt x="768" y="1071"/>
                </a:lnTo>
                <a:lnTo>
                  <a:pt x="770" y="1087"/>
                </a:lnTo>
                <a:lnTo>
                  <a:pt x="770" y="1087"/>
                </a:lnTo>
                <a:lnTo>
                  <a:pt x="772" y="1114"/>
                </a:lnTo>
                <a:lnTo>
                  <a:pt x="770" y="1132"/>
                </a:lnTo>
                <a:lnTo>
                  <a:pt x="770" y="1132"/>
                </a:lnTo>
                <a:lnTo>
                  <a:pt x="766" y="1138"/>
                </a:lnTo>
                <a:lnTo>
                  <a:pt x="759" y="1143"/>
                </a:lnTo>
                <a:lnTo>
                  <a:pt x="759" y="1143"/>
                </a:lnTo>
                <a:lnTo>
                  <a:pt x="736" y="1155"/>
                </a:lnTo>
                <a:lnTo>
                  <a:pt x="721" y="1164"/>
                </a:lnTo>
                <a:lnTo>
                  <a:pt x="716" y="1170"/>
                </a:lnTo>
                <a:lnTo>
                  <a:pt x="714" y="1173"/>
                </a:lnTo>
                <a:lnTo>
                  <a:pt x="714" y="1173"/>
                </a:lnTo>
                <a:lnTo>
                  <a:pt x="712" y="1183"/>
                </a:lnTo>
                <a:lnTo>
                  <a:pt x="714" y="1188"/>
                </a:lnTo>
                <a:lnTo>
                  <a:pt x="716" y="1192"/>
                </a:lnTo>
                <a:lnTo>
                  <a:pt x="719" y="1194"/>
                </a:lnTo>
                <a:lnTo>
                  <a:pt x="729" y="1198"/>
                </a:lnTo>
                <a:lnTo>
                  <a:pt x="729" y="1198"/>
                </a:lnTo>
                <a:lnTo>
                  <a:pt x="747" y="1196"/>
                </a:lnTo>
                <a:lnTo>
                  <a:pt x="772" y="1192"/>
                </a:lnTo>
                <a:lnTo>
                  <a:pt x="803" y="1186"/>
                </a:lnTo>
                <a:lnTo>
                  <a:pt x="803" y="1186"/>
                </a:lnTo>
                <a:lnTo>
                  <a:pt x="828" y="1183"/>
                </a:lnTo>
                <a:lnTo>
                  <a:pt x="854" y="1179"/>
                </a:lnTo>
                <a:lnTo>
                  <a:pt x="854" y="1179"/>
                </a:lnTo>
                <a:lnTo>
                  <a:pt x="856" y="1177"/>
                </a:lnTo>
                <a:lnTo>
                  <a:pt x="858" y="1166"/>
                </a:lnTo>
                <a:lnTo>
                  <a:pt x="858" y="1166"/>
                </a:lnTo>
                <a:lnTo>
                  <a:pt x="859" y="1128"/>
                </a:lnTo>
                <a:lnTo>
                  <a:pt x="861" y="1091"/>
                </a:lnTo>
                <a:lnTo>
                  <a:pt x="861" y="1091"/>
                </a:lnTo>
                <a:lnTo>
                  <a:pt x="856" y="1059"/>
                </a:lnTo>
                <a:lnTo>
                  <a:pt x="852" y="1041"/>
                </a:lnTo>
                <a:lnTo>
                  <a:pt x="850" y="1033"/>
                </a:lnTo>
                <a:lnTo>
                  <a:pt x="837" y="1033"/>
                </a:lnTo>
                <a:lnTo>
                  <a:pt x="828" y="958"/>
                </a:lnTo>
                <a:lnTo>
                  <a:pt x="828" y="958"/>
                </a:lnTo>
                <a:lnTo>
                  <a:pt x="839" y="968"/>
                </a:lnTo>
                <a:lnTo>
                  <a:pt x="846" y="973"/>
                </a:lnTo>
                <a:lnTo>
                  <a:pt x="850" y="977"/>
                </a:lnTo>
                <a:lnTo>
                  <a:pt x="856" y="998"/>
                </a:lnTo>
                <a:lnTo>
                  <a:pt x="856" y="998"/>
                </a:lnTo>
                <a:lnTo>
                  <a:pt x="858" y="1001"/>
                </a:lnTo>
                <a:lnTo>
                  <a:pt x="859" y="1007"/>
                </a:lnTo>
                <a:lnTo>
                  <a:pt x="859" y="1011"/>
                </a:lnTo>
                <a:lnTo>
                  <a:pt x="859" y="1011"/>
                </a:lnTo>
                <a:lnTo>
                  <a:pt x="858" y="1015"/>
                </a:lnTo>
                <a:lnTo>
                  <a:pt x="856" y="1016"/>
                </a:lnTo>
                <a:lnTo>
                  <a:pt x="854" y="1018"/>
                </a:lnTo>
                <a:lnTo>
                  <a:pt x="858" y="1026"/>
                </a:lnTo>
                <a:lnTo>
                  <a:pt x="858" y="1026"/>
                </a:lnTo>
                <a:lnTo>
                  <a:pt x="872" y="1059"/>
                </a:lnTo>
                <a:lnTo>
                  <a:pt x="880" y="1078"/>
                </a:lnTo>
                <a:lnTo>
                  <a:pt x="884" y="1091"/>
                </a:lnTo>
                <a:lnTo>
                  <a:pt x="884" y="1091"/>
                </a:lnTo>
                <a:lnTo>
                  <a:pt x="886" y="1115"/>
                </a:lnTo>
                <a:lnTo>
                  <a:pt x="886" y="1115"/>
                </a:lnTo>
                <a:lnTo>
                  <a:pt x="887" y="1127"/>
                </a:lnTo>
                <a:lnTo>
                  <a:pt x="889" y="1130"/>
                </a:lnTo>
                <a:lnTo>
                  <a:pt x="889" y="1134"/>
                </a:lnTo>
                <a:lnTo>
                  <a:pt x="889" y="1134"/>
                </a:lnTo>
                <a:lnTo>
                  <a:pt x="887" y="1140"/>
                </a:lnTo>
                <a:lnTo>
                  <a:pt x="884" y="1151"/>
                </a:lnTo>
                <a:lnTo>
                  <a:pt x="884" y="1160"/>
                </a:lnTo>
                <a:lnTo>
                  <a:pt x="886" y="1166"/>
                </a:lnTo>
                <a:lnTo>
                  <a:pt x="887" y="1168"/>
                </a:lnTo>
                <a:lnTo>
                  <a:pt x="887" y="1168"/>
                </a:lnTo>
                <a:lnTo>
                  <a:pt x="893" y="1170"/>
                </a:lnTo>
                <a:lnTo>
                  <a:pt x="901" y="1170"/>
                </a:lnTo>
                <a:lnTo>
                  <a:pt x="910" y="1168"/>
                </a:lnTo>
                <a:lnTo>
                  <a:pt x="919" y="1164"/>
                </a:lnTo>
                <a:lnTo>
                  <a:pt x="929" y="1160"/>
                </a:lnTo>
                <a:lnTo>
                  <a:pt x="938" y="1155"/>
                </a:lnTo>
                <a:lnTo>
                  <a:pt x="943" y="1145"/>
                </a:lnTo>
                <a:lnTo>
                  <a:pt x="949" y="1136"/>
                </a:lnTo>
                <a:lnTo>
                  <a:pt x="949" y="1136"/>
                </a:lnTo>
                <a:lnTo>
                  <a:pt x="955" y="1112"/>
                </a:lnTo>
                <a:lnTo>
                  <a:pt x="958" y="1091"/>
                </a:lnTo>
                <a:lnTo>
                  <a:pt x="960" y="1074"/>
                </a:lnTo>
                <a:lnTo>
                  <a:pt x="958" y="1059"/>
                </a:lnTo>
                <a:lnTo>
                  <a:pt x="958" y="1059"/>
                </a:lnTo>
                <a:lnTo>
                  <a:pt x="955" y="1041"/>
                </a:lnTo>
                <a:lnTo>
                  <a:pt x="951" y="1033"/>
                </a:lnTo>
                <a:lnTo>
                  <a:pt x="947" y="1029"/>
                </a:lnTo>
                <a:lnTo>
                  <a:pt x="947" y="1029"/>
                </a:lnTo>
                <a:lnTo>
                  <a:pt x="932" y="1020"/>
                </a:lnTo>
                <a:lnTo>
                  <a:pt x="927" y="1013"/>
                </a:lnTo>
                <a:lnTo>
                  <a:pt x="923" y="1007"/>
                </a:lnTo>
                <a:lnTo>
                  <a:pt x="923" y="1007"/>
                </a:lnTo>
                <a:lnTo>
                  <a:pt x="912" y="981"/>
                </a:lnTo>
                <a:lnTo>
                  <a:pt x="912" y="981"/>
                </a:lnTo>
                <a:lnTo>
                  <a:pt x="902" y="957"/>
                </a:lnTo>
                <a:lnTo>
                  <a:pt x="886" y="915"/>
                </a:lnTo>
                <a:lnTo>
                  <a:pt x="886" y="915"/>
                </a:lnTo>
                <a:lnTo>
                  <a:pt x="880" y="908"/>
                </a:lnTo>
                <a:lnTo>
                  <a:pt x="872" y="899"/>
                </a:lnTo>
                <a:lnTo>
                  <a:pt x="856" y="882"/>
                </a:lnTo>
                <a:lnTo>
                  <a:pt x="831" y="863"/>
                </a:lnTo>
                <a:lnTo>
                  <a:pt x="837" y="824"/>
                </a:lnTo>
                <a:lnTo>
                  <a:pt x="852" y="826"/>
                </a:lnTo>
                <a:lnTo>
                  <a:pt x="852" y="826"/>
                </a:lnTo>
                <a:lnTo>
                  <a:pt x="876" y="759"/>
                </a:lnTo>
                <a:lnTo>
                  <a:pt x="895" y="708"/>
                </a:lnTo>
                <a:lnTo>
                  <a:pt x="910" y="674"/>
                </a:lnTo>
                <a:lnTo>
                  <a:pt x="910" y="674"/>
                </a:lnTo>
                <a:lnTo>
                  <a:pt x="914" y="665"/>
                </a:lnTo>
                <a:lnTo>
                  <a:pt x="915" y="658"/>
                </a:lnTo>
                <a:lnTo>
                  <a:pt x="919" y="639"/>
                </a:lnTo>
                <a:lnTo>
                  <a:pt x="921" y="620"/>
                </a:lnTo>
                <a:lnTo>
                  <a:pt x="921" y="620"/>
                </a:lnTo>
                <a:lnTo>
                  <a:pt x="942" y="620"/>
                </a:lnTo>
                <a:lnTo>
                  <a:pt x="955" y="620"/>
                </a:lnTo>
                <a:lnTo>
                  <a:pt x="960" y="617"/>
                </a:lnTo>
                <a:lnTo>
                  <a:pt x="962" y="615"/>
                </a:lnTo>
                <a:lnTo>
                  <a:pt x="962" y="615"/>
                </a:lnTo>
                <a:lnTo>
                  <a:pt x="964" y="607"/>
                </a:lnTo>
                <a:lnTo>
                  <a:pt x="962" y="600"/>
                </a:lnTo>
                <a:lnTo>
                  <a:pt x="960" y="588"/>
                </a:lnTo>
                <a:lnTo>
                  <a:pt x="957" y="568"/>
                </a:lnTo>
                <a:lnTo>
                  <a:pt x="957" y="568"/>
                </a:lnTo>
                <a:lnTo>
                  <a:pt x="947" y="506"/>
                </a:lnTo>
                <a:lnTo>
                  <a:pt x="945" y="471"/>
                </a:lnTo>
                <a:lnTo>
                  <a:pt x="945" y="435"/>
                </a:lnTo>
                <a:lnTo>
                  <a:pt x="945" y="435"/>
                </a:lnTo>
                <a:lnTo>
                  <a:pt x="945" y="390"/>
                </a:lnTo>
                <a:lnTo>
                  <a:pt x="942" y="333"/>
                </a:lnTo>
                <a:lnTo>
                  <a:pt x="934" y="247"/>
                </a:lnTo>
                <a:lnTo>
                  <a:pt x="934" y="247"/>
                </a:lnTo>
                <a:lnTo>
                  <a:pt x="932" y="241"/>
                </a:lnTo>
                <a:lnTo>
                  <a:pt x="925" y="233"/>
                </a:lnTo>
                <a:lnTo>
                  <a:pt x="904" y="219"/>
                </a:lnTo>
                <a:lnTo>
                  <a:pt x="886" y="207"/>
                </a:lnTo>
                <a:lnTo>
                  <a:pt x="876" y="204"/>
                </a:lnTo>
                <a:lnTo>
                  <a:pt x="876" y="204"/>
                </a:lnTo>
                <a:lnTo>
                  <a:pt x="874" y="189"/>
                </a:lnTo>
                <a:lnTo>
                  <a:pt x="872" y="168"/>
                </a:lnTo>
                <a:lnTo>
                  <a:pt x="872" y="168"/>
                </a:lnTo>
                <a:lnTo>
                  <a:pt x="871" y="166"/>
                </a:lnTo>
                <a:lnTo>
                  <a:pt x="867" y="164"/>
                </a:lnTo>
                <a:lnTo>
                  <a:pt x="858" y="164"/>
                </a:lnTo>
                <a:lnTo>
                  <a:pt x="846" y="166"/>
                </a:lnTo>
                <a:lnTo>
                  <a:pt x="848" y="153"/>
                </a:lnTo>
                <a:lnTo>
                  <a:pt x="848" y="153"/>
                </a:lnTo>
                <a:lnTo>
                  <a:pt x="852" y="149"/>
                </a:lnTo>
                <a:lnTo>
                  <a:pt x="872" y="131"/>
                </a:lnTo>
                <a:lnTo>
                  <a:pt x="872" y="131"/>
                </a:lnTo>
                <a:lnTo>
                  <a:pt x="878" y="121"/>
                </a:lnTo>
                <a:lnTo>
                  <a:pt x="880" y="112"/>
                </a:lnTo>
                <a:lnTo>
                  <a:pt x="882" y="103"/>
                </a:lnTo>
                <a:lnTo>
                  <a:pt x="882" y="91"/>
                </a:lnTo>
                <a:lnTo>
                  <a:pt x="880" y="77"/>
                </a:lnTo>
                <a:lnTo>
                  <a:pt x="878" y="71"/>
                </a:lnTo>
                <a:lnTo>
                  <a:pt x="878" y="71"/>
                </a:lnTo>
                <a:lnTo>
                  <a:pt x="882" y="62"/>
                </a:lnTo>
                <a:lnTo>
                  <a:pt x="884" y="50"/>
                </a:lnTo>
                <a:lnTo>
                  <a:pt x="884" y="39"/>
                </a:lnTo>
                <a:lnTo>
                  <a:pt x="884" y="39"/>
                </a:lnTo>
                <a:lnTo>
                  <a:pt x="886" y="30"/>
                </a:lnTo>
                <a:lnTo>
                  <a:pt x="886" y="24"/>
                </a:lnTo>
                <a:lnTo>
                  <a:pt x="886" y="20"/>
                </a:lnTo>
                <a:lnTo>
                  <a:pt x="886" y="19"/>
                </a:lnTo>
                <a:lnTo>
                  <a:pt x="876" y="13"/>
                </a:lnTo>
                <a:lnTo>
                  <a:pt x="876" y="13"/>
                </a:lnTo>
                <a:lnTo>
                  <a:pt x="863" y="7"/>
                </a:lnTo>
                <a:lnTo>
                  <a:pt x="852" y="6"/>
                </a:lnTo>
                <a:lnTo>
                  <a:pt x="841" y="2"/>
                </a:lnTo>
                <a:lnTo>
                  <a:pt x="820" y="4"/>
                </a:lnTo>
                <a:lnTo>
                  <a:pt x="820" y="4"/>
                </a:lnTo>
                <a:lnTo>
                  <a:pt x="820" y="2"/>
                </a:lnTo>
                <a:lnTo>
                  <a:pt x="818" y="0"/>
                </a:lnTo>
                <a:lnTo>
                  <a:pt x="815" y="0"/>
                </a:lnTo>
                <a:lnTo>
                  <a:pt x="807" y="2"/>
                </a:lnTo>
                <a:lnTo>
                  <a:pt x="807" y="2"/>
                </a:lnTo>
                <a:lnTo>
                  <a:pt x="794" y="7"/>
                </a:lnTo>
                <a:lnTo>
                  <a:pt x="790" y="9"/>
                </a:lnTo>
                <a:lnTo>
                  <a:pt x="790" y="9"/>
                </a:lnTo>
                <a:lnTo>
                  <a:pt x="790" y="9"/>
                </a:lnTo>
                <a:lnTo>
                  <a:pt x="787" y="19"/>
                </a:lnTo>
                <a:lnTo>
                  <a:pt x="785" y="24"/>
                </a:lnTo>
                <a:lnTo>
                  <a:pt x="785" y="24"/>
                </a:lnTo>
                <a:lnTo>
                  <a:pt x="774" y="28"/>
                </a:lnTo>
                <a:lnTo>
                  <a:pt x="757" y="35"/>
                </a:lnTo>
                <a:lnTo>
                  <a:pt x="757" y="35"/>
                </a:lnTo>
                <a:lnTo>
                  <a:pt x="742" y="45"/>
                </a:lnTo>
                <a:lnTo>
                  <a:pt x="736" y="50"/>
                </a:lnTo>
                <a:lnTo>
                  <a:pt x="732" y="54"/>
                </a:lnTo>
                <a:lnTo>
                  <a:pt x="732" y="54"/>
                </a:lnTo>
                <a:lnTo>
                  <a:pt x="731" y="80"/>
                </a:lnTo>
                <a:lnTo>
                  <a:pt x="731" y="80"/>
                </a:lnTo>
                <a:lnTo>
                  <a:pt x="727" y="123"/>
                </a:lnTo>
                <a:lnTo>
                  <a:pt x="727" y="123"/>
                </a:lnTo>
                <a:lnTo>
                  <a:pt x="729" y="149"/>
                </a:lnTo>
                <a:lnTo>
                  <a:pt x="729" y="149"/>
                </a:lnTo>
                <a:lnTo>
                  <a:pt x="732" y="164"/>
                </a:lnTo>
                <a:lnTo>
                  <a:pt x="736" y="174"/>
                </a:lnTo>
                <a:lnTo>
                  <a:pt x="740" y="179"/>
                </a:lnTo>
                <a:lnTo>
                  <a:pt x="740" y="179"/>
                </a:lnTo>
                <a:lnTo>
                  <a:pt x="753" y="194"/>
                </a:lnTo>
                <a:lnTo>
                  <a:pt x="753" y="194"/>
                </a:lnTo>
                <a:close/>
                <a:moveTo>
                  <a:pt x="708" y="409"/>
                </a:moveTo>
                <a:lnTo>
                  <a:pt x="708" y="409"/>
                </a:lnTo>
                <a:lnTo>
                  <a:pt x="708" y="426"/>
                </a:lnTo>
                <a:lnTo>
                  <a:pt x="708" y="426"/>
                </a:lnTo>
                <a:lnTo>
                  <a:pt x="708" y="433"/>
                </a:lnTo>
                <a:lnTo>
                  <a:pt x="710" y="446"/>
                </a:lnTo>
                <a:lnTo>
                  <a:pt x="710" y="446"/>
                </a:lnTo>
                <a:lnTo>
                  <a:pt x="712" y="454"/>
                </a:lnTo>
                <a:lnTo>
                  <a:pt x="714" y="458"/>
                </a:lnTo>
                <a:lnTo>
                  <a:pt x="716" y="460"/>
                </a:lnTo>
                <a:lnTo>
                  <a:pt x="716" y="460"/>
                </a:lnTo>
                <a:lnTo>
                  <a:pt x="712" y="467"/>
                </a:lnTo>
                <a:lnTo>
                  <a:pt x="708" y="475"/>
                </a:lnTo>
                <a:lnTo>
                  <a:pt x="708" y="475"/>
                </a:lnTo>
                <a:lnTo>
                  <a:pt x="695" y="469"/>
                </a:lnTo>
                <a:lnTo>
                  <a:pt x="695" y="469"/>
                </a:lnTo>
                <a:lnTo>
                  <a:pt x="689" y="471"/>
                </a:lnTo>
                <a:lnTo>
                  <a:pt x="684" y="473"/>
                </a:lnTo>
                <a:lnTo>
                  <a:pt x="676" y="476"/>
                </a:lnTo>
                <a:lnTo>
                  <a:pt x="661" y="465"/>
                </a:lnTo>
                <a:lnTo>
                  <a:pt x="661" y="465"/>
                </a:lnTo>
                <a:lnTo>
                  <a:pt x="669" y="460"/>
                </a:lnTo>
                <a:lnTo>
                  <a:pt x="675" y="454"/>
                </a:lnTo>
                <a:lnTo>
                  <a:pt x="682" y="446"/>
                </a:lnTo>
                <a:lnTo>
                  <a:pt x="682" y="446"/>
                </a:lnTo>
                <a:lnTo>
                  <a:pt x="699" y="424"/>
                </a:lnTo>
                <a:lnTo>
                  <a:pt x="708" y="409"/>
                </a:lnTo>
                <a:lnTo>
                  <a:pt x="708" y="409"/>
                </a:lnTo>
                <a:close/>
                <a:moveTo>
                  <a:pt x="682" y="536"/>
                </a:moveTo>
                <a:lnTo>
                  <a:pt x="682" y="536"/>
                </a:lnTo>
                <a:lnTo>
                  <a:pt x="682" y="540"/>
                </a:lnTo>
                <a:lnTo>
                  <a:pt x="682" y="540"/>
                </a:lnTo>
                <a:lnTo>
                  <a:pt x="680" y="542"/>
                </a:lnTo>
                <a:lnTo>
                  <a:pt x="676" y="546"/>
                </a:lnTo>
                <a:lnTo>
                  <a:pt x="676" y="546"/>
                </a:lnTo>
                <a:lnTo>
                  <a:pt x="676" y="557"/>
                </a:lnTo>
                <a:lnTo>
                  <a:pt x="658" y="579"/>
                </a:lnTo>
                <a:lnTo>
                  <a:pt x="658" y="579"/>
                </a:lnTo>
                <a:lnTo>
                  <a:pt x="660" y="574"/>
                </a:lnTo>
                <a:lnTo>
                  <a:pt x="660" y="566"/>
                </a:lnTo>
                <a:lnTo>
                  <a:pt x="658" y="559"/>
                </a:lnTo>
                <a:lnTo>
                  <a:pt x="658" y="559"/>
                </a:lnTo>
                <a:lnTo>
                  <a:pt x="656" y="551"/>
                </a:lnTo>
                <a:lnTo>
                  <a:pt x="656" y="546"/>
                </a:lnTo>
                <a:lnTo>
                  <a:pt x="656" y="544"/>
                </a:lnTo>
                <a:lnTo>
                  <a:pt x="654" y="542"/>
                </a:lnTo>
                <a:lnTo>
                  <a:pt x="647" y="540"/>
                </a:lnTo>
                <a:lnTo>
                  <a:pt x="647" y="540"/>
                </a:lnTo>
                <a:lnTo>
                  <a:pt x="632" y="542"/>
                </a:lnTo>
                <a:lnTo>
                  <a:pt x="628" y="544"/>
                </a:lnTo>
                <a:lnTo>
                  <a:pt x="626" y="542"/>
                </a:lnTo>
                <a:lnTo>
                  <a:pt x="626" y="542"/>
                </a:lnTo>
                <a:lnTo>
                  <a:pt x="618" y="536"/>
                </a:lnTo>
                <a:lnTo>
                  <a:pt x="617" y="532"/>
                </a:lnTo>
                <a:lnTo>
                  <a:pt x="613" y="532"/>
                </a:lnTo>
                <a:lnTo>
                  <a:pt x="613" y="532"/>
                </a:lnTo>
                <a:lnTo>
                  <a:pt x="607" y="534"/>
                </a:lnTo>
                <a:lnTo>
                  <a:pt x="598" y="538"/>
                </a:lnTo>
                <a:lnTo>
                  <a:pt x="583" y="547"/>
                </a:lnTo>
                <a:lnTo>
                  <a:pt x="583" y="547"/>
                </a:lnTo>
                <a:lnTo>
                  <a:pt x="579" y="555"/>
                </a:lnTo>
                <a:lnTo>
                  <a:pt x="576" y="560"/>
                </a:lnTo>
                <a:lnTo>
                  <a:pt x="576" y="560"/>
                </a:lnTo>
                <a:lnTo>
                  <a:pt x="523" y="562"/>
                </a:lnTo>
                <a:lnTo>
                  <a:pt x="523" y="557"/>
                </a:lnTo>
                <a:lnTo>
                  <a:pt x="523" y="557"/>
                </a:lnTo>
                <a:lnTo>
                  <a:pt x="542" y="538"/>
                </a:lnTo>
                <a:lnTo>
                  <a:pt x="542" y="538"/>
                </a:lnTo>
                <a:lnTo>
                  <a:pt x="540" y="521"/>
                </a:lnTo>
                <a:lnTo>
                  <a:pt x="540" y="521"/>
                </a:lnTo>
                <a:lnTo>
                  <a:pt x="559" y="519"/>
                </a:lnTo>
                <a:lnTo>
                  <a:pt x="559" y="519"/>
                </a:lnTo>
                <a:lnTo>
                  <a:pt x="574" y="516"/>
                </a:lnTo>
                <a:lnTo>
                  <a:pt x="598" y="504"/>
                </a:lnTo>
                <a:lnTo>
                  <a:pt x="630" y="488"/>
                </a:lnTo>
                <a:lnTo>
                  <a:pt x="639" y="484"/>
                </a:lnTo>
                <a:lnTo>
                  <a:pt x="656" y="497"/>
                </a:lnTo>
                <a:lnTo>
                  <a:pt x="656" y="497"/>
                </a:lnTo>
                <a:lnTo>
                  <a:pt x="656" y="503"/>
                </a:lnTo>
                <a:lnTo>
                  <a:pt x="660" y="512"/>
                </a:lnTo>
                <a:lnTo>
                  <a:pt x="660" y="512"/>
                </a:lnTo>
                <a:lnTo>
                  <a:pt x="663" y="517"/>
                </a:lnTo>
                <a:lnTo>
                  <a:pt x="665" y="517"/>
                </a:lnTo>
                <a:lnTo>
                  <a:pt x="665" y="517"/>
                </a:lnTo>
                <a:lnTo>
                  <a:pt x="667" y="519"/>
                </a:lnTo>
                <a:lnTo>
                  <a:pt x="671" y="523"/>
                </a:lnTo>
                <a:lnTo>
                  <a:pt x="671" y="523"/>
                </a:lnTo>
                <a:lnTo>
                  <a:pt x="675" y="523"/>
                </a:lnTo>
                <a:lnTo>
                  <a:pt x="676" y="521"/>
                </a:lnTo>
                <a:lnTo>
                  <a:pt x="676" y="521"/>
                </a:lnTo>
                <a:lnTo>
                  <a:pt x="676" y="525"/>
                </a:lnTo>
                <a:lnTo>
                  <a:pt x="676" y="527"/>
                </a:lnTo>
                <a:lnTo>
                  <a:pt x="678" y="529"/>
                </a:lnTo>
                <a:lnTo>
                  <a:pt x="678" y="529"/>
                </a:lnTo>
                <a:lnTo>
                  <a:pt x="682" y="531"/>
                </a:lnTo>
                <a:lnTo>
                  <a:pt x="684" y="531"/>
                </a:lnTo>
                <a:lnTo>
                  <a:pt x="684" y="531"/>
                </a:lnTo>
                <a:lnTo>
                  <a:pt x="682" y="532"/>
                </a:lnTo>
                <a:lnTo>
                  <a:pt x="682" y="536"/>
                </a:lnTo>
                <a:lnTo>
                  <a:pt x="682" y="536"/>
                </a:lnTo>
                <a:close/>
                <a:moveTo>
                  <a:pt x="684" y="531"/>
                </a:moveTo>
                <a:lnTo>
                  <a:pt x="684" y="531"/>
                </a:lnTo>
                <a:lnTo>
                  <a:pt x="684" y="531"/>
                </a:lnTo>
                <a:lnTo>
                  <a:pt x="684" y="531"/>
                </a:lnTo>
                <a:close/>
                <a:moveTo>
                  <a:pt x="576" y="1015"/>
                </a:moveTo>
                <a:lnTo>
                  <a:pt x="577" y="1020"/>
                </a:lnTo>
                <a:lnTo>
                  <a:pt x="583" y="1080"/>
                </a:lnTo>
                <a:lnTo>
                  <a:pt x="557" y="1044"/>
                </a:lnTo>
                <a:lnTo>
                  <a:pt x="555" y="1026"/>
                </a:lnTo>
                <a:lnTo>
                  <a:pt x="576" y="1015"/>
                </a:lnTo>
                <a:close/>
                <a:moveTo>
                  <a:pt x="562" y="1059"/>
                </a:moveTo>
                <a:lnTo>
                  <a:pt x="585" y="1093"/>
                </a:lnTo>
                <a:lnTo>
                  <a:pt x="583" y="1115"/>
                </a:lnTo>
                <a:lnTo>
                  <a:pt x="564" y="1112"/>
                </a:lnTo>
                <a:lnTo>
                  <a:pt x="555" y="1067"/>
                </a:lnTo>
                <a:lnTo>
                  <a:pt x="562" y="1059"/>
                </a:lnTo>
                <a:close/>
                <a:moveTo>
                  <a:pt x="585" y="1125"/>
                </a:moveTo>
                <a:lnTo>
                  <a:pt x="583" y="1136"/>
                </a:lnTo>
                <a:lnTo>
                  <a:pt x="574" y="1147"/>
                </a:lnTo>
                <a:lnTo>
                  <a:pt x="566" y="1155"/>
                </a:lnTo>
                <a:lnTo>
                  <a:pt x="570" y="1134"/>
                </a:lnTo>
                <a:lnTo>
                  <a:pt x="568" y="1132"/>
                </a:lnTo>
                <a:lnTo>
                  <a:pt x="566" y="1127"/>
                </a:lnTo>
                <a:lnTo>
                  <a:pt x="570" y="1121"/>
                </a:lnTo>
                <a:lnTo>
                  <a:pt x="585" y="1125"/>
                </a:lnTo>
                <a:close/>
                <a:moveTo>
                  <a:pt x="613" y="1220"/>
                </a:moveTo>
                <a:lnTo>
                  <a:pt x="613" y="1220"/>
                </a:lnTo>
                <a:lnTo>
                  <a:pt x="620" y="1224"/>
                </a:lnTo>
                <a:lnTo>
                  <a:pt x="628" y="1229"/>
                </a:lnTo>
                <a:lnTo>
                  <a:pt x="633" y="1237"/>
                </a:lnTo>
                <a:lnTo>
                  <a:pt x="633" y="1237"/>
                </a:lnTo>
                <a:lnTo>
                  <a:pt x="643" y="1256"/>
                </a:lnTo>
                <a:lnTo>
                  <a:pt x="647" y="1263"/>
                </a:lnTo>
                <a:lnTo>
                  <a:pt x="648" y="1274"/>
                </a:lnTo>
                <a:lnTo>
                  <a:pt x="648" y="1274"/>
                </a:lnTo>
                <a:lnTo>
                  <a:pt x="635" y="1270"/>
                </a:lnTo>
                <a:lnTo>
                  <a:pt x="624" y="1267"/>
                </a:lnTo>
                <a:lnTo>
                  <a:pt x="620" y="1263"/>
                </a:lnTo>
                <a:lnTo>
                  <a:pt x="617" y="1259"/>
                </a:lnTo>
                <a:lnTo>
                  <a:pt x="617" y="1259"/>
                </a:lnTo>
                <a:lnTo>
                  <a:pt x="613" y="1248"/>
                </a:lnTo>
                <a:lnTo>
                  <a:pt x="613" y="1235"/>
                </a:lnTo>
                <a:lnTo>
                  <a:pt x="613" y="1220"/>
                </a:lnTo>
                <a:lnTo>
                  <a:pt x="613" y="1220"/>
                </a:lnTo>
                <a:close/>
                <a:moveTo>
                  <a:pt x="680" y="1199"/>
                </a:moveTo>
                <a:lnTo>
                  <a:pt x="680" y="1199"/>
                </a:lnTo>
                <a:lnTo>
                  <a:pt x="682" y="1213"/>
                </a:lnTo>
                <a:lnTo>
                  <a:pt x="682" y="1226"/>
                </a:lnTo>
                <a:lnTo>
                  <a:pt x="682" y="1239"/>
                </a:lnTo>
                <a:lnTo>
                  <a:pt x="682" y="1239"/>
                </a:lnTo>
                <a:lnTo>
                  <a:pt x="676" y="1250"/>
                </a:lnTo>
                <a:lnTo>
                  <a:pt x="673" y="1259"/>
                </a:lnTo>
                <a:lnTo>
                  <a:pt x="667" y="1267"/>
                </a:lnTo>
                <a:lnTo>
                  <a:pt x="667" y="1267"/>
                </a:lnTo>
                <a:lnTo>
                  <a:pt x="663" y="1250"/>
                </a:lnTo>
                <a:lnTo>
                  <a:pt x="661" y="1229"/>
                </a:lnTo>
                <a:lnTo>
                  <a:pt x="661" y="1229"/>
                </a:lnTo>
                <a:lnTo>
                  <a:pt x="671" y="1213"/>
                </a:lnTo>
                <a:lnTo>
                  <a:pt x="680" y="1199"/>
                </a:lnTo>
                <a:lnTo>
                  <a:pt x="680" y="1199"/>
                </a:lnTo>
                <a:close/>
                <a:moveTo>
                  <a:pt x="224" y="1261"/>
                </a:moveTo>
                <a:lnTo>
                  <a:pt x="224" y="1261"/>
                </a:lnTo>
                <a:lnTo>
                  <a:pt x="224" y="1259"/>
                </a:lnTo>
                <a:lnTo>
                  <a:pt x="226" y="1257"/>
                </a:lnTo>
                <a:lnTo>
                  <a:pt x="232" y="1257"/>
                </a:lnTo>
                <a:lnTo>
                  <a:pt x="241" y="1257"/>
                </a:lnTo>
                <a:lnTo>
                  <a:pt x="251" y="1259"/>
                </a:lnTo>
                <a:lnTo>
                  <a:pt x="251" y="1259"/>
                </a:lnTo>
                <a:lnTo>
                  <a:pt x="260" y="1265"/>
                </a:lnTo>
                <a:lnTo>
                  <a:pt x="267" y="1270"/>
                </a:lnTo>
                <a:lnTo>
                  <a:pt x="273" y="1276"/>
                </a:lnTo>
                <a:lnTo>
                  <a:pt x="269" y="1280"/>
                </a:lnTo>
                <a:lnTo>
                  <a:pt x="247" y="1291"/>
                </a:lnTo>
                <a:lnTo>
                  <a:pt x="247" y="1291"/>
                </a:lnTo>
                <a:lnTo>
                  <a:pt x="224" y="1261"/>
                </a:lnTo>
                <a:lnTo>
                  <a:pt x="224" y="1261"/>
                </a:lnTo>
                <a:close/>
                <a:moveTo>
                  <a:pt x="193" y="1293"/>
                </a:moveTo>
                <a:lnTo>
                  <a:pt x="217" y="1306"/>
                </a:lnTo>
                <a:lnTo>
                  <a:pt x="206" y="1336"/>
                </a:lnTo>
                <a:lnTo>
                  <a:pt x="206" y="1336"/>
                </a:lnTo>
                <a:lnTo>
                  <a:pt x="200" y="1330"/>
                </a:lnTo>
                <a:lnTo>
                  <a:pt x="196" y="1325"/>
                </a:lnTo>
                <a:lnTo>
                  <a:pt x="193" y="1315"/>
                </a:lnTo>
                <a:lnTo>
                  <a:pt x="193" y="1315"/>
                </a:lnTo>
                <a:lnTo>
                  <a:pt x="193" y="1300"/>
                </a:lnTo>
                <a:lnTo>
                  <a:pt x="193" y="1293"/>
                </a:lnTo>
                <a:lnTo>
                  <a:pt x="193" y="1293"/>
                </a:lnTo>
                <a:close/>
                <a:moveTo>
                  <a:pt x="254" y="1306"/>
                </a:moveTo>
                <a:lnTo>
                  <a:pt x="267" y="1300"/>
                </a:lnTo>
                <a:lnTo>
                  <a:pt x="267" y="1300"/>
                </a:lnTo>
                <a:lnTo>
                  <a:pt x="264" y="1312"/>
                </a:lnTo>
                <a:lnTo>
                  <a:pt x="260" y="1321"/>
                </a:lnTo>
                <a:lnTo>
                  <a:pt x="254" y="1328"/>
                </a:lnTo>
                <a:lnTo>
                  <a:pt x="254" y="1328"/>
                </a:lnTo>
                <a:lnTo>
                  <a:pt x="247" y="1336"/>
                </a:lnTo>
                <a:lnTo>
                  <a:pt x="237" y="1342"/>
                </a:lnTo>
                <a:lnTo>
                  <a:pt x="228" y="1347"/>
                </a:lnTo>
                <a:lnTo>
                  <a:pt x="239" y="1321"/>
                </a:lnTo>
                <a:lnTo>
                  <a:pt x="239" y="1321"/>
                </a:lnTo>
                <a:lnTo>
                  <a:pt x="243" y="1319"/>
                </a:lnTo>
                <a:lnTo>
                  <a:pt x="249" y="1317"/>
                </a:lnTo>
                <a:lnTo>
                  <a:pt x="249" y="1317"/>
                </a:lnTo>
                <a:lnTo>
                  <a:pt x="252" y="1310"/>
                </a:lnTo>
                <a:lnTo>
                  <a:pt x="254" y="1306"/>
                </a:lnTo>
                <a:lnTo>
                  <a:pt x="254" y="1306"/>
                </a:lnTo>
                <a:close/>
                <a:moveTo>
                  <a:pt x="109" y="1237"/>
                </a:moveTo>
                <a:lnTo>
                  <a:pt x="109" y="1237"/>
                </a:lnTo>
                <a:lnTo>
                  <a:pt x="109" y="1250"/>
                </a:lnTo>
                <a:lnTo>
                  <a:pt x="109" y="1259"/>
                </a:lnTo>
                <a:lnTo>
                  <a:pt x="103" y="1270"/>
                </a:lnTo>
                <a:lnTo>
                  <a:pt x="103" y="1270"/>
                </a:lnTo>
                <a:lnTo>
                  <a:pt x="96" y="1280"/>
                </a:lnTo>
                <a:lnTo>
                  <a:pt x="90" y="1285"/>
                </a:lnTo>
                <a:lnTo>
                  <a:pt x="82" y="1293"/>
                </a:lnTo>
                <a:lnTo>
                  <a:pt x="82" y="1293"/>
                </a:lnTo>
                <a:lnTo>
                  <a:pt x="84" y="1272"/>
                </a:lnTo>
                <a:lnTo>
                  <a:pt x="84" y="1272"/>
                </a:lnTo>
                <a:lnTo>
                  <a:pt x="86" y="1270"/>
                </a:lnTo>
                <a:lnTo>
                  <a:pt x="90" y="1265"/>
                </a:lnTo>
                <a:lnTo>
                  <a:pt x="90" y="1265"/>
                </a:lnTo>
                <a:lnTo>
                  <a:pt x="94" y="1257"/>
                </a:lnTo>
                <a:lnTo>
                  <a:pt x="94" y="1256"/>
                </a:lnTo>
                <a:lnTo>
                  <a:pt x="96" y="1250"/>
                </a:lnTo>
                <a:lnTo>
                  <a:pt x="109" y="1237"/>
                </a:lnTo>
                <a:close/>
                <a:moveTo>
                  <a:pt x="64" y="1214"/>
                </a:moveTo>
                <a:lnTo>
                  <a:pt x="64" y="1214"/>
                </a:lnTo>
                <a:lnTo>
                  <a:pt x="71" y="1211"/>
                </a:lnTo>
                <a:lnTo>
                  <a:pt x="79" y="1211"/>
                </a:lnTo>
                <a:lnTo>
                  <a:pt x="86" y="1211"/>
                </a:lnTo>
                <a:lnTo>
                  <a:pt x="86" y="1211"/>
                </a:lnTo>
                <a:lnTo>
                  <a:pt x="94" y="1213"/>
                </a:lnTo>
                <a:lnTo>
                  <a:pt x="99" y="1214"/>
                </a:lnTo>
                <a:lnTo>
                  <a:pt x="101" y="1218"/>
                </a:lnTo>
                <a:lnTo>
                  <a:pt x="77" y="1237"/>
                </a:lnTo>
                <a:lnTo>
                  <a:pt x="64" y="1214"/>
                </a:lnTo>
                <a:close/>
                <a:moveTo>
                  <a:pt x="41" y="1244"/>
                </a:moveTo>
                <a:lnTo>
                  <a:pt x="64" y="1259"/>
                </a:lnTo>
                <a:lnTo>
                  <a:pt x="64" y="1259"/>
                </a:lnTo>
                <a:lnTo>
                  <a:pt x="64" y="1261"/>
                </a:lnTo>
                <a:lnTo>
                  <a:pt x="66" y="1267"/>
                </a:lnTo>
                <a:lnTo>
                  <a:pt x="66" y="1267"/>
                </a:lnTo>
                <a:lnTo>
                  <a:pt x="71" y="1272"/>
                </a:lnTo>
                <a:lnTo>
                  <a:pt x="71" y="1297"/>
                </a:lnTo>
                <a:lnTo>
                  <a:pt x="71" y="1297"/>
                </a:lnTo>
                <a:lnTo>
                  <a:pt x="68" y="1295"/>
                </a:lnTo>
                <a:lnTo>
                  <a:pt x="60" y="1293"/>
                </a:lnTo>
                <a:lnTo>
                  <a:pt x="51" y="1289"/>
                </a:lnTo>
                <a:lnTo>
                  <a:pt x="45" y="1285"/>
                </a:lnTo>
                <a:lnTo>
                  <a:pt x="43" y="1280"/>
                </a:lnTo>
                <a:lnTo>
                  <a:pt x="43" y="1280"/>
                </a:lnTo>
                <a:lnTo>
                  <a:pt x="41" y="1274"/>
                </a:lnTo>
                <a:lnTo>
                  <a:pt x="39" y="1267"/>
                </a:lnTo>
                <a:lnTo>
                  <a:pt x="39" y="1256"/>
                </a:lnTo>
                <a:lnTo>
                  <a:pt x="41" y="1244"/>
                </a:lnTo>
                <a:lnTo>
                  <a:pt x="41" y="1244"/>
                </a:lnTo>
                <a:close/>
                <a:moveTo>
                  <a:pt x="566" y="973"/>
                </a:moveTo>
                <a:lnTo>
                  <a:pt x="566" y="973"/>
                </a:lnTo>
                <a:lnTo>
                  <a:pt x="568" y="979"/>
                </a:lnTo>
                <a:lnTo>
                  <a:pt x="568" y="983"/>
                </a:lnTo>
                <a:lnTo>
                  <a:pt x="562" y="990"/>
                </a:lnTo>
                <a:lnTo>
                  <a:pt x="516" y="985"/>
                </a:lnTo>
                <a:lnTo>
                  <a:pt x="544" y="972"/>
                </a:lnTo>
                <a:lnTo>
                  <a:pt x="544" y="972"/>
                </a:lnTo>
                <a:lnTo>
                  <a:pt x="566" y="973"/>
                </a:lnTo>
                <a:lnTo>
                  <a:pt x="566" y="973"/>
                </a:lnTo>
                <a:close/>
                <a:moveTo>
                  <a:pt x="562" y="947"/>
                </a:moveTo>
                <a:lnTo>
                  <a:pt x="549" y="958"/>
                </a:lnTo>
                <a:lnTo>
                  <a:pt x="549" y="958"/>
                </a:lnTo>
                <a:lnTo>
                  <a:pt x="536" y="958"/>
                </a:lnTo>
                <a:lnTo>
                  <a:pt x="525" y="957"/>
                </a:lnTo>
                <a:lnTo>
                  <a:pt x="525" y="957"/>
                </a:lnTo>
                <a:lnTo>
                  <a:pt x="531" y="953"/>
                </a:lnTo>
                <a:lnTo>
                  <a:pt x="536" y="949"/>
                </a:lnTo>
                <a:lnTo>
                  <a:pt x="548" y="949"/>
                </a:lnTo>
                <a:lnTo>
                  <a:pt x="555" y="945"/>
                </a:lnTo>
                <a:lnTo>
                  <a:pt x="562" y="947"/>
                </a:lnTo>
                <a:close/>
                <a:moveTo>
                  <a:pt x="562" y="1001"/>
                </a:moveTo>
                <a:lnTo>
                  <a:pt x="562" y="1001"/>
                </a:lnTo>
                <a:lnTo>
                  <a:pt x="542" y="1011"/>
                </a:lnTo>
                <a:lnTo>
                  <a:pt x="542" y="1011"/>
                </a:lnTo>
                <a:lnTo>
                  <a:pt x="516" y="1003"/>
                </a:lnTo>
                <a:lnTo>
                  <a:pt x="516" y="1000"/>
                </a:lnTo>
                <a:lnTo>
                  <a:pt x="519" y="996"/>
                </a:lnTo>
                <a:lnTo>
                  <a:pt x="562" y="1001"/>
                </a:lnTo>
                <a:close/>
                <a:moveTo>
                  <a:pt x="325" y="983"/>
                </a:moveTo>
                <a:lnTo>
                  <a:pt x="325" y="983"/>
                </a:lnTo>
                <a:lnTo>
                  <a:pt x="312" y="1000"/>
                </a:lnTo>
                <a:lnTo>
                  <a:pt x="297" y="1016"/>
                </a:lnTo>
                <a:lnTo>
                  <a:pt x="297" y="1016"/>
                </a:lnTo>
                <a:lnTo>
                  <a:pt x="232" y="1020"/>
                </a:lnTo>
                <a:lnTo>
                  <a:pt x="166" y="1022"/>
                </a:lnTo>
                <a:lnTo>
                  <a:pt x="166" y="1022"/>
                </a:lnTo>
                <a:lnTo>
                  <a:pt x="172" y="1011"/>
                </a:lnTo>
                <a:lnTo>
                  <a:pt x="178" y="1001"/>
                </a:lnTo>
                <a:lnTo>
                  <a:pt x="178" y="1001"/>
                </a:lnTo>
                <a:lnTo>
                  <a:pt x="215" y="992"/>
                </a:lnTo>
                <a:lnTo>
                  <a:pt x="241" y="986"/>
                </a:lnTo>
                <a:lnTo>
                  <a:pt x="254" y="983"/>
                </a:lnTo>
                <a:lnTo>
                  <a:pt x="254" y="983"/>
                </a:lnTo>
                <a:lnTo>
                  <a:pt x="265" y="985"/>
                </a:lnTo>
                <a:lnTo>
                  <a:pt x="271" y="985"/>
                </a:lnTo>
                <a:lnTo>
                  <a:pt x="277" y="983"/>
                </a:lnTo>
                <a:lnTo>
                  <a:pt x="277" y="983"/>
                </a:lnTo>
                <a:lnTo>
                  <a:pt x="295" y="975"/>
                </a:lnTo>
                <a:lnTo>
                  <a:pt x="295" y="975"/>
                </a:lnTo>
                <a:lnTo>
                  <a:pt x="301" y="977"/>
                </a:lnTo>
                <a:lnTo>
                  <a:pt x="308" y="979"/>
                </a:lnTo>
                <a:lnTo>
                  <a:pt x="308" y="979"/>
                </a:lnTo>
                <a:lnTo>
                  <a:pt x="318" y="981"/>
                </a:lnTo>
                <a:lnTo>
                  <a:pt x="323" y="981"/>
                </a:lnTo>
                <a:lnTo>
                  <a:pt x="325" y="983"/>
                </a:lnTo>
                <a:lnTo>
                  <a:pt x="325" y="983"/>
                </a:lnTo>
                <a:close/>
                <a:moveTo>
                  <a:pt x="282" y="1031"/>
                </a:moveTo>
                <a:lnTo>
                  <a:pt x="282" y="1031"/>
                </a:lnTo>
                <a:lnTo>
                  <a:pt x="269" y="1043"/>
                </a:lnTo>
                <a:lnTo>
                  <a:pt x="269" y="1043"/>
                </a:lnTo>
                <a:lnTo>
                  <a:pt x="249" y="1056"/>
                </a:lnTo>
                <a:lnTo>
                  <a:pt x="251" y="1069"/>
                </a:lnTo>
                <a:lnTo>
                  <a:pt x="239" y="1078"/>
                </a:lnTo>
                <a:lnTo>
                  <a:pt x="232" y="1078"/>
                </a:lnTo>
                <a:lnTo>
                  <a:pt x="232" y="1078"/>
                </a:lnTo>
                <a:lnTo>
                  <a:pt x="230" y="1080"/>
                </a:lnTo>
                <a:lnTo>
                  <a:pt x="226" y="1082"/>
                </a:lnTo>
                <a:lnTo>
                  <a:pt x="223" y="1084"/>
                </a:lnTo>
                <a:lnTo>
                  <a:pt x="223" y="1084"/>
                </a:lnTo>
                <a:lnTo>
                  <a:pt x="204" y="1080"/>
                </a:lnTo>
                <a:lnTo>
                  <a:pt x="189" y="1078"/>
                </a:lnTo>
                <a:lnTo>
                  <a:pt x="189" y="1078"/>
                </a:lnTo>
                <a:lnTo>
                  <a:pt x="174" y="1074"/>
                </a:lnTo>
                <a:lnTo>
                  <a:pt x="161" y="1071"/>
                </a:lnTo>
                <a:lnTo>
                  <a:pt x="161" y="1071"/>
                </a:lnTo>
                <a:lnTo>
                  <a:pt x="157" y="1072"/>
                </a:lnTo>
                <a:lnTo>
                  <a:pt x="150" y="1080"/>
                </a:lnTo>
                <a:lnTo>
                  <a:pt x="140" y="1091"/>
                </a:lnTo>
                <a:lnTo>
                  <a:pt x="140" y="1091"/>
                </a:lnTo>
                <a:lnTo>
                  <a:pt x="133" y="1086"/>
                </a:lnTo>
                <a:lnTo>
                  <a:pt x="125" y="1078"/>
                </a:lnTo>
                <a:lnTo>
                  <a:pt x="125" y="1078"/>
                </a:lnTo>
                <a:lnTo>
                  <a:pt x="124" y="1063"/>
                </a:lnTo>
                <a:lnTo>
                  <a:pt x="124" y="1063"/>
                </a:lnTo>
                <a:lnTo>
                  <a:pt x="150" y="1035"/>
                </a:lnTo>
                <a:lnTo>
                  <a:pt x="282" y="1031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" name="Freeform 17">
            <a:extLst>
              <a:ext uri="{FF2B5EF4-FFF2-40B4-BE49-F238E27FC236}">
                <a16:creationId xmlns:a16="http://schemas.microsoft.com/office/drawing/2014/main" id="{D253E7EC-C9CF-4DF1-9E4A-40B61E5B9C9B}"/>
              </a:ext>
            </a:extLst>
          </p:cNvPr>
          <p:cNvSpPr>
            <a:spLocks noEditPoints="1"/>
          </p:cNvSpPr>
          <p:nvPr/>
        </p:nvSpPr>
        <p:spPr bwMode="auto">
          <a:xfrm>
            <a:off x="2612740" y="875431"/>
            <a:ext cx="950095" cy="1565663"/>
          </a:xfrm>
          <a:custGeom>
            <a:avLst/>
            <a:gdLst>
              <a:gd name="T0" fmla="*/ 122 w 977"/>
              <a:gd name="T1" fmla="*/ 215 h 1610"/>
              <a:gd name="T2" fmla="*/ 70 w 977"/>
              <a:gd name="T3" fmla="*/ 411 h 1610"/>
              <a:gd name="T4" fmla="*/ 99 w 977"/>
              <a:gd name="T5" fmla="*/ 546 h 1610"/>
              <a:gd name="T6" fmla="*/ 73 w 977"/>
              <a:gd name="T7" fmla="*/ 634 h 1610"/>
              <a:gd name="T8" fmla="*/ 108 w 977"/>
              <a:gd name="T9" fmla="*/ 856 h 1610"/>
              <a:gd name="T10" fmla="*/ 161 w 977"/>
              <a:gd name="T11" fmla="*/ 1011 h 1610"/>
              <a:gd name="T12" fmla="*/ 75 w 977"/>
              <a:gd name="T13" fmla="*/ 1282 h 1610"/>
              <a:gd name="T14" fmla="*/ 142 w 977"/>
              <a:gd name="T15" fmla="*/ 1388 h 1610"/>
              <a:gd name="T16" fmla="*/ 201 w 977"/>
              <a:gd name="T17" fmla="*/ 1400 h 1610"/>
              <a:gd name="T18" fmla="*/ 254 w 977"/>
              <a:gd name="T19" fmla="*/ 1497 h 1610"/>
              <a:gd name="T20" fmla="*/ 303 w 977"/>
              <a:gd name="T21" fmla="*/ 1444 h 1610"/>
              <a:gd name="T22" fmla="*/ 538 w 977"/>
              <a:gd name="T23" fmla="*/ 1486 h 1610"/>
              <a:gd name="T24" fmla="*/ 496 w 977"/>
              <a:gd name="T25" fmla="*/ 1533 h 1610"/>
              <a:gd name="T26" fmla="*/ 538 w 977"/>
              <a:gd name="T27" fmla="*/ 1610 h 1610"/>
              <a:gd name="T28" fmla="*/ 580 w 977"/>
              <a:gd name="T29" fmla="*/ 1604 h 1610"/>
              <a:gd name="T30" fmla="*/ 620 w 977"/>
              <a:gd name="T31" fmla="*/ 1539 h 1610"/>
              <a:gd name="T32" fmla="*/ 585 w 977"/>
              <a:gd name="T33" fmla="*/ 1466 h 1610"/>
              <a:gd name="T34" fmla="*/ 623 w 977"/>
              <a:gd name="T35" fmla="*/ 1422 h 1610"/>
              <a:gd name="T36" fmla="*/ 658 w 977"/>
              <a:gd name="T37" fmla="*/ 1482 h 1610"/>
              <a:gd name="T38" fmla="*/ 704 w 977"/>
              <a:gd name="T39" fmla="*/ 1431 h 1610"/>
              <a:gd name="T40" fmla="*/ 906 w 977"/>
              <a:gd name="T41" fmla="*/ 1470 h 1610"/>
              <a:gd name="T42" fmla="*/ 849 w 977"/>
              <a:gd name="T43" fmla="*/ 1493 h 1610"/>
              <a:gd name="T44" fmla="*/ 897 w 977"/>
              <a:gd name="T45" fmla="*/ 1592 h 1610"/>
              <a:gd name="T46" fmla="*/ 930 w 977"/>
              <a:gd name="T47" fmla="*/ 1579 h 1610"/>
              <a:gd name="T48" fmla="*/ 977 w 977"/>
              <a:gd name="T49" fmla="*/ 1522 h 1610"/>
              <a:gd name="T50" fmla="*/ 942 w 977"/>
              <a:gd name="T51" fmla="*/ 1450 h 1610"/>
              <a:gd name="T52" fmla="*/ 767 w 977"/>
              <a:gd name="T53" fmla="*/ 940 h 1610"/>
              <a:gd name="T54" fmla="*/ 791 w 977"/>
              <a:gd name="T55" fmla="*/ 887 h 1610"/>
              <a:gd name="T56" fmla="*/ 776 w 977"/>
              <a:gd name="T57" fmla="*/ 739 h 1610"/>
              <a:gd name="T58" fmla="*/ 713 w 977"/>
              <a:gd name="T59" fmla="*/ 621 h 1610"/>
              <a:gd name="T60" fmla="*/ 627 w 977"/>
              <a:gd name="T61" fmla="*/ 575 h 1610"/>
              <a:gd name="T62" fmla="*/ 569 w 977"/>
              <a:gd name="T63" fmla="*/ 502 h 1610"/>
              <a:gd name="T64" fmla="*/ 543 w 977"/>
              <a:gd name="T65" fmla="*/ 448 h 1610"/>
              <a:gd name="T66" fmla="*/ 483 w 977"/>
              <a:gd name="T67" fmla="*/ 355 h 1610"/>
              <a:gd name="T68" fmla="*/ 376 w 977"/>
              <a:gd name="T69" fmla="*/ 222 h 1610"/>
              <a:gd name="T70" fmla="*/ 343 w 977"/>
              <a:gd name="T71" fmla="*/ 142 h 1610"/>
              <a:gd name="T72" fmla="*/ 343 w 977"/>
              <a:gd name="T73" fmla="*/ 62 h 1610"/>
              <a:gd name="T74" fmla="*/ 264 w 977"/>
              <a:gd name="T75" fmla="*/ 0 h 1610"/>
              <a:gd name="T76" fmla="*/ 172 w 977"/>
              <a:gd name="T77" fmla="*/ 58 h 1610"/>
              <a:gd name="T78" fmla="*/ 172 w 977"/>
              <a:gd name="T79" fmla="*/ 145 h 1610"/>
              <a:gd name="T80" fmla="*/ 428 w 977"/>
              <a:gd name="T81" fmla="*/ 502 h 1610"/>
              <a:gd name="T82" fmla="*/ 520 w 977"/>
              <a:gd name="T83" fmla="*/ 543 h 1610"/>
              <a:gd name="T84" fmla="*/ 374 w 977"/>
              <a:gd name="T85" fmla="*/ 570 h 1610"/>
              <a:gd name="T86" fmla="*/ 332 w 977"/>
              <a:gd name="T87" fmla="*/ 561 h 1610"/>
              <a:gd name="T88" fmla="*/ 370 w 977"/>
              <a:gd name="T89" fmla="*/ 559 h 1610"/>
              <a:gd name="T90" fmla="*/ 316 w 977"/>
              <a:gd name="T91" fmla="*/ 1113 h 1610"/>
              <a:gd name="T92" fmla="*/ 388 w 977"/>
              <a:gd name="T93" fmla="*/ 1156 h 1610"/>
              <a:gd name="T94" fmla="*/ 272 w 977"/>
              <a:gd name="T95" fmla="*/ 1293 h 1610"/>
              <a:gd name="T96" fmla="*/ 306 w 977"/>
              <a:gd name="T97" fmla="*/ 1125 h 1610"/>
              <a:gd name="T98" fmla="*/ 388 w 977"/>
              <a:gd name="T99" fmla="*/ 1258 h 1610"/>
              <a:gd name="T100" fmla="*/ 583 w 977"/>
              <a:gd name="T101" fmla="*/ 1258 h 1610"/>
              <a:gd name="T102" fmla="*/ 538 w 977"/>
              <a:gd name="T103" fmla="*/ 1253 h 1610"/>
              <a:gd name="T104" fmla="*/ 636 w 977"/>
              <a:gd name="T105" fmla="*/ 1260 h 1610"/>
              <a:gd name="T106" fmla="*/ 591 w 977"/>
              <a:gd name="T107" fmla="*/ 1333 h 1610"/>
              <a:gd name="T108" fmla="*/ 673 w 977"/>
              <a:gd name="T109" fmla="*/ 1358 h 1610"/>
              <a:gd name="T110" fmla="*/ 725 w 977"/>
              <a:gd name="T111" fmla="*/ 1309 h 1610"/>
              <a:gd name="T112" fmla="*/ 813 w 977"/>
              <a:gd name="T113" fmla="*/ 1358 h 1610"/>
              <a:gd name="T114" fmla="*/ 813 w 977"/>
              <a:gd name="T115" fmla="*/ 1313 h 1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77" h="1610">
                <a:moveTo>
                  <a:pt x="172" y="145"/>
                </a:moveTo>
                <a:lnTo>
                  <a:pt x="172" y="145"/>
                </a:lnTo>
                <a:lnTo>
                  <a:pt x="166" y="156"/>
                </a:lnTo>
                <a:lnTo>
                  <a:pt x="159" y="176"/>
                </a:lnTo>
                <a:lnTo>
                  <a:pt x="159" y="176"/>
                </a:lnTo>
                <a:lnTo>
                  <a:pt x="155" y="186"/>
                </a:lnTo>
                <a:lnTo>
                  <a:pt x="155" y="195"/>
                </a:lnTo>
                <a:lnTo>
                  <a:pt x="153" y="202"/>
                </a:lnTo>
                <a:lnTo>
                  <a:pt x="153" y="202"/>
                </a:lnTo>
                <a:lnTo>
                  <a:pt x="137" y="207"/>
                </a:lnTo>
                <a:lnTo>
                  <a:pt x="122" y="215"/>
                </a:lnTo>
                <a:lnTo>
                  <a:pt x="110" y="222"/>
                </a:lnTo>
                <a:lnTo>
                  <a:pt x="110" y="222"/>
                </a:lnTo>
                <a:lnTo>
                  <a:pt x="102" y="229"/>
                </a:lnTo>
                <a:lnTo>
                  <a:pt x="97" y="240"/>
                </a:lnTo>
                <a:lnTo>
                  <a:pt x="82" y="273"/>
                </a:lnTo>
                <a:lnTo>
                  <a:pt x="70" y="308"/>
                </a:lnTo>
                <a:lnTo>
                  <a:pt x="66" y="320"/>
                </a:lnTo>
                <a:lnTo>
                  <a:pt x="64" y="331"/>
                </a:lnTo>
                <a:lnTo>
                  <a:pt x="64" y="331"/>
                </a:lnTo>
                <a:lnTo>
                  <a:pt x="66" y="362"/>
                </a:lnTo>
                <a:lnTo>
                  <a:pt x="70" y="411"/>
                </a:lnTo>
                <a:lnTo>
                  <a:pt x="75" y="457"/>
                </a:lnTo>
                <a:lnTo>
                  <a:pt x="77" y="484"/>
                </a:lnTo>
                <a:lnTo>
                  <a:pt x="77" y="484"/>
                </a:lnTo>
                <a:lnTo>
                  <a:pt x="79" y="492"/>
                </a:lnTo>
                <a:lnTo>
                  <a:pt x="80" y="497"/>
                </a:lnTo>
                <a:lnTo>
                  <a:pt x="86" y="502"/>
                </a:lnTo>
                <a:lnTo>
                  <a:pt x="90" y="510"/>
                </a:lnTo>
                <a:lnTo>
                  <a:pt x="90" y="510"/>
                </a:lnTo>
                <a:lnTo>
                  <a:pt x="97" y="532"/>
                </a:lnTo>
                <a:lnTo>
                  <a:pt x="99" y="541"/>
                </a:lnTo>
                <a:lnTo>
                  <a:pt x="99" y="546"/>
                </a:lnTo>
                <a:lnTo>
                  <a:pt x="99" y="546"/>
                </a:lnTo>
                <a:lnTo>
                  <a:pt x="91" y="550"/>
                </a:lnTo>
                <a:lnTo>
                  <a:pt x="79" y="557"/>
                </a:lnTo>
                <a:lnTo>
                  <a:pt x="73" y="563"/>
                </a:lnTo>
                <a:lnTo>
                  <a:pt x="68" y="568"/>
                </a:lnTo>
                <a:lnTo>
                  <a:pt x="64" y="577"/>
                </a:lnTo>
                <a:lnTo>
                  <a:pt x="64" y="590"/>
                </a:lnTo>
                <a:lnTo>
                  <a:pt x="64" y="590"/>
                </a:lnTo>
                <a:lnTo>
                  <a:pt x="71" y="623"/>
                </a:lnTo>
                <a:lnTo>
                  <a:pt x="73" y="630"/>
                </a:lnTo>
                <a:lnTo>
                  <a:pt x="73" y="634"/>
                </a:lnTo>
                <a:lnTo>
                  <a:pt x="73" y="634"/>
                </a:lnTo>
                <a:lnTo>
                  <a:pt x="66" y="650"/>
                </a:lnTo>
                <a:lnTo>
                  <a:pt x="64" y="663"/>
                </a:lnTo>
                <a:lnTo>
                  <a:pt x="64" y="663"/>
                </a:lnTo>
                <a:lnTo>
                  <a:pt x="8" y="768"/>
                </a:lnTo>
                <a:lnTo>
                  <a:pt x="8" y="768"/>
                </a:lnTo>
                <a:lnTo>
                  <a:pt x="4" y="777"/>
                </a:lnTo>
                <a:lnTo>
                  <a:pt x="0" y="787"/>
                </a:lnTo>
                <a:lnTo>
                  <a:pt x="0" y="798"/>
                </a:lnTo>
                <a:lnTo>
                  <a:pt x="108" y="856"/>
                </a:lnTo>
                <a:lnTo>
                  <a:pt x="108" y="856"/>
                </a:lnTo>
                <a:lnTo>
                  <a:pt x="106" y="865"/>
                </a:lnTo>
                <a:lnTo>
                  <a:pt x="104" y="872"/>
                </a:lnTo>
                <a:lnTo>
                  <a:pt x="104" y="878"/>
                </a:lnTo>
                <a:lnTo>
                  <a:pt x="104" y="878"/>
                </a:lnTo>
                <a:lnTo>
                  <a:pt x="110" y="883"/>
                </a:lnTo>
                <a:lnTo>
                  <a:pt x="122" y="892"/>
                </a:lnTo>
                <a:lnTo>
                  <a:pt x="139" y="905"/>
                </a:lnTo>
                <a:lnTo>
                  <a:pt x="153" y="963"/>
                </a:lnTo>
                <a:lnTo>
                  <a:pt x="146" y="1001"/>
                </a:lnTo>
                <a:lnTo>
                  <a:pt x="161" y="1011"/>
                </a:lnTo>
                <a:lnTo>
                  <a:pt x="161" y="1011"/>
                </a:lnTo>
                <a:lnTo>
                  <a:pt x="126" y="1098"/>
                </a:lnTo>
                <a:lnTo>
                  <a:pt x="99" y="1165"/>
                </a:lnTo>
                <a:lnTo>
                  <a:pt x="80" y="1207"/>
                </a:lnTo>
                <a:lnTo>
                  <a:pt x="80" y="1207"/>
                </a:lnTo>
                <a:lnTo>
                  <a:pt x="68" y="1240"/>
                </a:lnTo>
                <a:lnTo>
                  <a:pt x="64" y="1251"/>
                </a:lnTo>
                <a:lnTo>
                  <a:pt x="62" y="1260"/>
                </a:lnTo>
                <a:lnTo>
                  <a:pt x="62" y="1260"/>
                </a:lnTo>
                <a:lnTo>
                  <a:pt x="62" y="1264"/>
                </a:lnTo>
                <a:lnTo>
                  <a:pt x="66" y="1269"/>
                </a:lnTo>
                <a:lnTo>
                  <a:pt x="75" y="1282"/>
                </a:lnTo>
                <a:lnTo>
                  <a:pt x="84" y="1291"/>
                </a:lnTo>
                <a:lnTo>
                  <a:pt x="88" y="1297"/>
                </a:lnTo>
                <a:lnTo>
                  <a:pt x="88" y="1297"/>
                </a:lnTo>
                <a:lnTo>
                  <a:pt x="95" y="1320"/>
                </a:lnTo>
                <a:lnTo>
                  <a:pt x="102" y="1344"/>
                </a:lnTo>
                <a:lnTo>
                  <a:pt x="108" y="1355"/>
                </a:lnTo>
                <a:lnTo>
                  <a:pt x="113" y="1364"/>
                </a:lnTo>
                <a:lnTo>
                  <a:pt x="113" y="1364"/>
                </a:lnTo>
                <a:lnTo>
                  <a:pt x="121" y="1373"/>
                </a:lnTo>
                <a:lnTo>
                  <a:pt x="131" y="1380"/>
                </a:lnTo>
                <a:lnTo>
                  <a:pt x="142" y="1388"/>
                </a:lnTo>
                <a:lnTo>
                  <a:pt x="155" y="1393"/>
                </a:lnTo>
                <a:lnTo>
                  <a:pt x="166" y="1399"/>
                </a:lnTo>
                <a:lnTo>
                  <a:pt x="177" y="1400"/>
                </a:lnTo>
                <a:lnTo>
                  <a:pt x="186" y="1402"/>
                </a:lnTo>
                <a:lnTo>
                  <a:pt x="192" y="1400"/>
                </a:lnTo>
                <a:lnTo>
                  <a:pt x="192" y="1400"/>
                </a:lnTo>
                <a:lnTo>
                  <a:pt x="197" y="1397"/>
                </a:lnTo>
                <a:lnTo>
                  <a:pt x="201" y="1389"/>
                </a:lnTo>
                <a:lnTo>
                  <a:pt x="203" y="1380"/>
                </a:lnTo>
                <a:lnTo>
                  <a:pt x="203" y="1380"/>
                </a:lnTo>
                <a:lnTo>
                  <a:pt x="201" y="1400"/>
                </a:lnTo>
                <a:lnTo>
                  <a:pt x="199" y="1419"/>
                </a:lnTo>
                <a:lnTo>
                  <a:pt x="199" y="1439"/>
                </a:lnTo>
                <a:lnTo>
                  <a:pt x="201" y="1460"/>
                </a:lnTo>
                <a:lnTo>
                  <a:pt x="206" y="1479"/>
                </a:lnTo>
                <a:lnTo>
                  <a:pt x="210" y="1486"/>
                </a:lnTo>
                <a:lnTo>
                  <a:pt x="215" y="1491"/>
                </a:lnTo>
                <a:lnTo>
                  <a:pt x="221" y="1497"/>
                </a:lnTo>
                <a:lnTo>
                  <a:pt x="228" y="1499"/>
                </a:lnTo>
                <a:lnTo>
                  <a:pt x="228" y="1499"/>
                </a:lnTo>
                <a:lnTo>
                  <a:pt x="243" y="1501"/>
                </a:lnTo>
                <a:lnTo>
                  <a:pt x="254" y="1497"/>
                </a:lnTo>
                <a:lnTo>
                  <a:pt x="263" y="1493"/>
                </a:lnTo>
                <a:lnTo>
                  <a:pt x="268" y="1488"/>
                </a:lnTo>
                <a:lnTo>
                  <a:pt x="274" y="1480"/>
                </a:lnTo>
                <a:lnTo>
                  <a:pt x="275" y="1473"/>
                </a:lnTo>
                <a:lnTo>
                  <a:pt x="279" y="1464"/>
                </a:lnTo>
                <a:lnTo>
                  <a:pt x="279" y="1464"/>
                </a:lnTo>
                <a:lnTo>
                  <a:pt x="279" y="1450"/>
                </a:lnTo>
                <a:lnTo>
                  <a:pt x="279" y="1442"/>
                </a:lnTo>
                <a:lnTo>
                  <a:pt x="279" y="1442"/>
                </a:lnTo>
                <a:lnTo>
                  <a:pt x="294" y="1444"/>
                </a:lnTo>
                <a:lnTo>
                  <a:pt x="303" y="1444"/>
                </a:lnTo>
                <a:lnTo>
                  <a:pt x="310" y="1442"/>
                </a:lnTo>
                <a:lnTo>
                  <a:pt x="310" y="1442"/>
                </a:lnTo>
                <a:lnTo>
                  <a:pt x="316" y="1437"/>
                </a:lnTo>
                <a:lnTo>
                  <a:pt x="319" y="1433"/>
                </a:lnTo>
                <a:lnTo>
                  <a:pt x="339" y="1422"/>
                </a:lnTo>
                <a:lnTo>
                  <a:pt x="534" y="1413"/>
                </a:lnTo>
                <a:lnTo>
                  <a:pt x="552" y="1480"/>
                </a:lnTo>
                <a:lnTo>
                  <a:pt x="551" y="1506"/>
                </a:lnTo>
                <a:lnTo>
                  <a:pt x="551" y="1506"/>
                </a:lnTo>
                <a:lnTo>
                  <a:pt x="543" y="1493"/>
                </a:lnTo>
                <a:lnTo>
                  <a:pt x="538" y="1486"/>
                </a:lnTo>
                <a:lnTo>
                  <a:pt x="532" y="1480"/>
                </a:lnTo>
                <a:lnTo>
                  <a:pt x="532" y="1480"/>
                </a:lnTo>
                <a:lnTo>
                  <a:pt x="527" y="1480"/>
                </a:lnTo>
                <a:lnTo>
                  <a:pt x="518" y="1482"/>
                </a:lnTo>
                <a:lnTo>
                  <a:pt x="510" y="1486"/>
                </a:lnTo>
                <a:lnTo>
                  <a:pt x="505" y="1490"/>
                </a:lnTo>
                <a:lnTo>
                  <a:pt x="505" y="1490"/>
                </a:lnTo>
                <a:lnTo>
                  <a:pt x="501" y="1499"/>
                </a:lnTo>
                <a:lnTo>
                  <a:pt x="498" y="1513"/>
                </a:lnTo>
                <a:lnTo>
                  <a:pt x="496" y="1522"/>
                </a:lnTo>
                <a:lnTo>
                  <a:pt x="496" y="1533"/>
                </a:lnTo>
                <a:lnTo>
                  <a:pt x="496" y="1546"/>
                </a:lnTo>
                <a:lnTo>
                  <a:pt x="500" y="1561"/>
                </a:lnTo>
                <a:lnTo>
                  <a:pt x="500" y="1561"/>
                </a:lnTo>
                <a:lnTo>
                  <a:pt x="503" y="1573"/>
                </a:lnTo>
                <a:lnTo>
                  <a:pt x="509" y="1584"/>
                </a:lnTo>
                <a:lnTo>
                  <a:pt x="514" y="1593"/>
                </a:lnTo>
                <a:lnTo>
                  <a:pt x="518" y="1599"/>
                </a:lnTo>
                <a:lnTo>
                  <a:pt x="523" y="1604"/>
                </a:lnTo>
                <a:lnTo>
                  <a:pt x="529" y="1608"/>
                </a:lnTo>
                <a:lnTo>
                  <a:pt x="534" y="1608"/>
                </a:lnTo>
                <a:lnTo>
                  <a:pt x="538" y="1610"/>
                </a:lnTo>
                <a:lnTo>
                  <a:pt x="538" y="1610"/>
                </a:lnTo>
                <a:lnTo>
                  <a:pt x="543" y="1608"/>
                </a:lnTo>
                <a:lnTo>
                  <a:pt x="547" y="1604"/>
                </a:lnTo>
                <a:lnTo>
                  <a:pt x="554" y="1593"/>
                </a:lnTo>
                <a:lnTo>
                  <a:pt x="561" y="1577"/>
                </a:lnTo>
                <a:lnTo>
                  <a:pt x="561" y="1577"/>
                </a:lnTo>
                <a:lnTo>
                  <a:pt x="563" y="1581"/>
                </a:lnTo>
                <a:lnTo>
                  <a:pt x="567" y="1590"/>
                </a:lnTo>
                <a:lnTo>
                  <a:pt x="571" y="1595"/>
                </a:lnTo>
                <a:lnTo>
                  <a:pt x="574" y="1601"/>
                </a:lnTo>
                <a:lnTo>
                  <a:pt x="580" y="1604"/>
                </a:lnTo>
                <a:lnTo>
                  <a:pt x="585" y="1606"/>
                </a:lnTo>
                <a:lnTo>
                  <a:pt x="585" y="1606"/>
                </a:lnTo>
                <a:lnTo>
                  <a:pt x="592" y="1606"/>
                </a:lnTo>
                <a:lnTo>
                  <a:pt x="600" y="1604"/>
                </a:lnTo>
                <a:lnTo>
                  <a:pt x="607" y="1599"/>
                </a:lnTo>
                <a:lnTo>
                  <a:pt x="612" y="1593"/>
                </a:lnTo>
                <a:lnTo>
                  <a:pt x="618" y="1584"/>
                </a:lnTo>
                <a:lnTo>
                  <a:pt x="620" y="1572"/>
                </a:lnTo>
                <a:lnTo>
                  <a:pt x="622" y="1557"/>
                </a:lnTo>
                <a:lnTo>
                  <a:pt x="620" y="1539"/>
                </a:lnTo>
                <a:lnTo>
                  <a:pt x="620" y="1539"/>
                </a:lnTo>
                <a:lnTo>
                  <a:pt x="614" y="1510"/>
                </a:lnTo>
                <a:lnTo>
                  <a:pt x="612" y="1495"/>
                </a:lnTo>
                <a:lnTo>
                  <a:pt x="609" y="1491"/>
                </a:lnTo>
                <a:lnTo>
                  <a:pt x="607" y="1490"/>
                </a:lnTo>
                <a:lnTo>
                  <a:pt x="607" y="1490"/>
                </a:lnTo>
                <a:lnTo>
                  <a:pt x="602" y="1488"/>
                </a:lnTo>
                <a:lnTo>
                  <a:pt x="598" y="1488"/>
                </a:lnTo>
                <a:lnTo>
                  <a:pt x="591" y="1490"/>
                </a:lnTo>
                <a:lnTo>
                  <a:pt x="591" y="1490"/>
                </a:lnTo>
                <a:lnTo>
                  <a:pt x="585" y="1466"/>
                </a:lnTo>
                <a:lnTo>
                  <a:pt x="585" y="1466"/>
                </a:lnTo>
                <a:lnTo>
                  <a:pt x="565" y="1413"/>
                </a:lnTo>
                <a:lnTo>
                  <a:pt x="582" y="1413"/>
                </a:lnTo>
                <a:lnTo>
                  <a:pt x="582" y="1413"/>
                </a:lnTo>
                <a:lnTo>
                  <a:pt x="585" y="1420"/>
                </a:lnTo>
                <a:lnTo>
                  <a:pt x="589" y="1428"/>
                </a:lnTo>
                <a:lnTo>
                  <a:pt x="591" y="1429"/>
                </a:lnTo>
                <a:lnTo>
                  <a:pt x="591" y="1429"/>
                </a:lnTo>
                <a:lnTo>
                  <a:pt x="603" y="1426"/>
                </a:lnTo>
                <a:lnTo>
                  <a:pt x="614" y="1420"/>
                </a:lnTo>
                <a:lnTo>
                  <a:pt x="623" y="1422"/>
                </a:lnTo>
                <a:lnTo>
                  <a:pt x="623" y="1422"/>
                </a:lnTo>
                <a:lnTo>
                  <a:pt x="623" y="1440"/>
                </a:lnTo>
                <a:lnTo>
                  <a:pt x="625" y="1451"/>
                </a:lnTo>
                <a:lnTo>
                  <a:pt x="625" y="1457"/>
                </a:lnTo>
                <a:lnTo>
                  <a:pt x="627" y="1457"/>
                </a:lnTo>
                <a:lnTo>
                  <a:pt x="627" y="1457"/>
                </a:lnTo>
                <a:lnTo>
                  <a:pt x="633" y="1459"/>
                </a:lnTo>
                <a:lnTo>
                  <a:pt x="633" y="1459"/>
                </a:lnTo>
                <a:lnTo>
                  <a:pt x="636" y="1464"/>
                </a:lnTo>
                <a:lnTo>
                  <a:pt x="645" y="1473"/>
                </a:lnTo>
                <a:lnTo>
                  <a:pt x="651" y="1479"/>
                </a:lnTo>
                <a:lnTo>
                  <a:pt x="658" y="1482"/>
                </a:lnTo>
                <a:lnTo>
                  <a:pt x="665" y="1486"/>
                </a:lnTo>
                <a:lnTo>
                  <a:pt x="671" y="1486"/>
                </a:lnTo>
                <a:lnTo>
                  <a:pt x="671" y="1486"/>
                </a:lnTo>
                <a:lnTo>
                  <a:pt x="678" y="1484"/>
                </a:lnTo>
                <a:lnTo>
                  <a:pt x="685" y="1479"/>
                </a:lnTo>
                <a:lnTo>
                  <a:pt x="691" y="1471"/>
                </a:lnTo>
                <a:lnTo>
                  <a:pt x="694" y="1464"/>
                </a:lnTo>
                <a:lnTo>
                  <a:pt x="702" y="1446"/>
                </a:lnTo>
                <a:lnTo>
                  <a:pt x="704" y="1439"/>
                </a:lnTo>
                <a:lnTo>
                  <a:pt x="704" y="1431"/>
                </a:lnTo>
                <a:lnTo>
                  <a:pt x="704" y="1431"/>
                </a:lnTo>
                <a:lnTo>
                  <a:pt x="704" y="1424"/>
                </a:lnTo>
                <a:lnTo>
                  <a:pt x="700" y="1419"/>
                </a:lnTo>
                <a:lnTo>
                  <a:pt x="693" y="1409"/>
                </a:lnTo>
                <a:lnTo>
                  <a:pt x="684" y="1400"/>
                </a:lnTo>
                <a:lnTo>
                  <a:pt x="684" y="1393"/>
                </a:lnTo>
                <a:lnTo>
                  <a:pt x="879" y="1386"/>
                </a:lnTo>
                <a:lnTo>
                  <a:pt x="884" y="1397"/>
                </a:lnTo>
                <a:lnTo>
                  <a:pt x="893" y="1399"/>
                </a:lnTo>
                <a:lnTo>
                  <a:pt x="909" y="1460"/>
                </a:lnTo>
                <a:lnTo>
                  <a:pt x="906" y="1470"/>
                </a:lnTo>
                <a:lnTo>
                  <a:pt x="906" y="1470"/>
                </a:lnTo>
                <a:lnTo>
                  <a:pt x="904" y="1468"/>
                </a:lnTo>
                <a:lnTo>
                  <a:pt x="899" y="1464"/>
                </a:lnTo>
                <a:lnTo>
                  <a:pt x="889" y="1460"/>
                </a:lnTo>
                <a:lnTo>
                  <a:pt x="884" y="1460"/>
                </a:lnTo>
                <a:lnTo>
                  <a:pt x="879" y="1462"/>
                </a:lnTo>
                <a:lnTo>
                  <a:pt x="879" y="1462"/>
                </a:lnTo>
                <a:lnTo>
                  <a:pt x="871" y="1464"/>
                </a:lnTo>
                <a:lnTo>
                  <a:pt x="864" y="1470"/>
                </a:lnTo>
                <a:lnTo>
                  <a:pt x="858" y="1475"/>
                </a:lnTo>
                <a:lnTo>
                  <a:pt x="853" y="1484"/>
                </a:lnTo>
                <a:lnTo>
                  <a:pt x="849" y="1493"/>
                </a:lnTo>
                <a:lnTo>
                  <a:pt x="848" y="1506"/>
                </a:lnTo>
                <a:lnTo>
                  <a:pt x="848" y="1519"/>
                </a:lnTo>
                <a:lnTo>
                  <a:pt x="849" y="1535"/>
                </a:lnTo>
                <a:lnTo>
                  <a:pt x="849" y="1535"/>
                </a:lnTo>
                <a:lnTo>
                  <a:pt x="853" y="1550"/>
                </a:lnTo>
                <a:lnTo>
                  <a:pt x="860" y="1562"/>
                </a:lnTo>
                <a:lnTo>
                  <a:pt x="866" y="1573"/>
                </a:lnTo>
                <a:lnTo>
                  <a:pt x="875" y="1581"/>
                </a:lnTo>
                <a:lnTo>
                  <a:pt x="882" y="1586"/>
                </a:lnTo>
                <a:lnTo>
                  <a:pt x="889" y="1590"/>
                </a:lnTo>
                <a:lnTo>
                  <a:pt x="897" y="1592"/>
                </a:lnTo>
                <a:lnTo>
                  <a:pt x="902" y="1593"/>
                </a:lnTo>
                <a:lnTo>
                  <a:pt x="902" y="1593"/>
                </a:lnTo>
                <a:lnTo>
                  <a:pt x="908" y="1592"/>
                </a:lnTo>
                <a:lnTo>
                  <a:pt x="911" y="1588"/>
                </a:lnTo>
                <a:lnTo>
                  <a:pt x="919" y="1577"/>
                </a:lnTo>
                <a:lnTo>
                  <a:pt x="922" y="1566"/>
                </a:lnTo>
                <a:lnTo>
                  <a:pt x="924" y="1561"/>
                </a:lnTo>
                <a:lnTo>
                  <a:pt x="924" y="1561"/>
                </a:lnTo>
                <a:lnTo>
                  <a:pt x="924" y="1566"/>
                </a:lnTo>
                <a:lnTo>
                  <a:pt x="928" y="1573"/>
                </a:lnTo>
                <a:lnTo>
                  <a:pt x="930" y="1579"/>
                </a:lnTo>
                <a:lnTo>
                  <a:pt x="933" y="1582"/>
                </a:lnTo>
                <a:lnTo>
                  <a:pt x="939" y="1584"/>
                </a:lnTo>
                <a:lnTo>
                  <a:pt x="944" y="1586"/>
                </a:lnTo>
                <a:lnTo>
                  <a:pt x="944" y="1586"/>
                </a:lnTo>
                <a:lnTo>
                  <a:pt x="951" y="1584"/>
                </a:lnTo>
                <a:lnTo>
                  <a:pt x="959" y="1579"/>
                </a:lnTo>
                <a:lnTo>
                  <a:pt x="966" y="1573"/>
                </a:lnTo>
                <a:lnTo>
                  <a:pt x="970" y="1564"/>
                </a:lnTo>
                <a:lnTo>
                  <a:pt x="975" y="1553"/>
                </a:lnTo>
                <a:lnTo>
                  <a:pt x="977" y="1539"/>
                </a:lnTo>
                <a:lnTo>
                  <a:pt x="977" y="1522"/>
                </a:lnTo>
                <a:lnTo>
                  <a:pt x="973" y="1506"/>
                </a:lnTo>
                <a:lnTo>
                  <a:pt x="973" y="1506"/>
                </a:lnTo>
                <a:lnTo>
                  <a:pt x="970" y="1488"/>
                </a:lnTo>
                <a:lnTo>
                  <a:pt x="964" y="1477"/>
                </a:lnTo>
                <a:lnTo>
                  <a:pt x="960" y="1468"/>
                </a:lnTo>
                <a:lnTo>
                  <a:pt x="955" y="1462"/>
                </a:lnTo>
                <a:lnTo>
                  <a:pt x="950" y="1459"/>
                </a:lnTo>
                <a:lnTo>
                  <a:pt x="946" y="1459"/>
                </a:lnTo>
                <a:lnTo>
                  <a:pt x="942" y="1457"/>
                </a:lnTo>
                <a:lnTo>
                  <a:pt x="942" y="1457"/>
                </a:lnTo>
                <a:lnTo>
                  <a:pt x="942" y="1450"/>
                </a:lnTo>
                <a:lnTo>
                  <a:pt x="942" y="1437"/>
                </a:lnTo>
                <a:lnTo>
                  <a:pt x="942" y="1437"/>
                </a:lnTo>
                <a:lnTo>
                  <a:pt x="939" y="1433"/>
                </a:lnTo>
                <a:lnTo>
                  <a:pt x="935" y="1429"/>
                </a:lnTo>
                <a:lnTo>
                  <a:pt x="930" y="1426"/>
                </a:lnTo>
                <a:lnTo>
                  <a:pt x="919" y="1389"/>
                </a:lnTo>
                <a:lnTo>
                  <a:pt x="911" y="1369"/>
                </a:lnTo>
                <a:lnTo>
                  <a:pt x="908" y="1362"/>
                </a:lnTo>
                <a:lnTo>
                  <a:pt x="760" y="950"/>
                </a:lnTo>
                <a:lnTo>
                  <a:pt x="760" y="950"/>
                </a:lnTo>
                <a:lnTo>
                  <a:pt x="767" y="940"/>
                </a:lnTo>
                <a:lnTo>
                  <a:pt x="771" y="930"/>
                </a:lnTo>
                <a:lnTo>
                  <a:pt x="775" y="920"/>
                </a:lnTo>
                <a:lnTo>
                  <a:pt x="775" y="905"/>
                </a:lnTo>
                <a:lnTo>
                  <a:pt x="775" y="905"/>
                </a:lnTo>
                <a:lnTo>
                  <a:pt x="775" y="907"/>
                </a:lnTo>
                <a:lnTo>
                  <a:pt x="778" y="909"/>
                </a:lnTo>
                <a:lnTo>
                  <a:pt x="780" y="909"/>
                </a:lnTo>
                <a:lnTo>
                  <a:pt x="782" y="907"/>
                </a:lnTo>
                <a:lnTo>
                  <a:pt x="789" y="896"/>
                </a:lnTo>
                <a:lnTo>
                  <a:pt x="789" y="896"/>
                </a:lnTo>
                <a:lnTo>
                  <a:pt x="791" y="887"/>
                </a:lnTo>
                <a:lnTo>
                  <a:pt x="791" y="874"/>
                </a:lnTo>
                <a:lnTo>
                  <a:pt x="789" y="845"/>
                </a:lnTo>
                <a:lnTo>
                  <a:pt x="784" y="814"/>
                </a:lnTo>
                <a:lnTo>
                  <a:pt x="778" y="796"/>
                </a:lnTo>
                <a:lnTo>
                  <a:pt x="778" y="796"/>
                </a:lnTo>
                <a:lnTo>
                  <a:pt x="773" y="781"/>
                </a:lnTo>
                <a:lnTo>
                  <a:pt x="769" y="776"/>
                </a:lnTo>
                <a:lnTo>
                  <a:pt x="769" y="776"/>
                </a:lnTo>
                <a:lnTo>
                  <a:pt x="771" y="770"/>
                </a:lnTo>
                <a:lnTo>
                  <a:pt x="775" y="752"/>
                </a:lnTo>
                <a:lnTo>
                  <a:pt x="776" y="739"/>
                </a:lnTo>
                <a:lnTo>
                  <a:pt x="775" y="725"/>
                </a:lnTo>
                <a:lnTo>
                  <a:pt x="773" y="706"/>
                </a:lnTo>
                <a:lnTo>
                  <a:pt x="767" y="688"/>
                </a:lnTo>
                <a:lnTo>
                  <a:pt x="767" y="688"/>
                </a:lnTo>
                <a:lnTo>
                  <a:pt x="762" y="670"/>
                </a:lnTo>
                <a:lnTo>
                  <a:pt x="753" y="657"/>
                </a:lnTo>
                <a:lnTo>
                  <a:pt x="745" y="645"/>
                </a:lnTo>
                <a:lnTo>
                  <a:pt x="738" y="635"/>
                </a:lnTo>
                <a:lnTo>
                  <a:pt x="729" y="630"/>
                </a:lnTo>
                <a:lnTo>
                  <a:pt x="724" y="624"/>
                </a:lnTo>
                <a:lnTo>
                  <a:pt x="713" y="621"/>
                </a:lnTo>
                <a:lnTo>
                  <a:pt x="713" y="621"/>
                </a:lnTo>
                <a:lnTo>
                  <a:pt x="709" y="617"/>
                </a:lnTo>
                <a:lnTo>
                  <a:pt x="702" y="612"/>
                </a:lnTo>
                <a:lnTo>
                  <a:pt x="687" y="597"/>
                </a:lnTo>
                <a:lnTo>
                  <a:pt x="671" y="581"/>
                </a:lnTo>
                <a:lnTo>
                  <a:pt x="658" y="570"/>
                </a:lnTo>
                <a:lnTo>
                  <a:pt x="658" y="570"/>
                </a:lnTo>
                <a:lnTo>
                  <a:pt x="653" y="568"/>
                </a:lnTo>
                <a:lnTo>
                  <a:pt x="649" y="568"/>
                </a:lnTo>
                <a:lnTo>
                  <a:pt x="638" y="570"/>
                </a:lnTo>
                <a:lnTo>
                  <a:pt x="627" y="575"/>
                </a:lnTo>
                <a:lnTo>
                  <a:pt x="627" y="575"/>
                </a:lnTo>
                <a:lnTo>
                  <a:pt x="600" y="561"/>
                </a:lnTo>
                <a:lnTo>
                  <a:pt x="600" y="561"/>
                </a:lnTo>
                <a:lnTo>
                  <a:pt x="589" y="553"/>
                </a:lnTo>
                <a:lnTo>
                  <a:pt x="589" y="553"/>
                </a:lnTo>
                <a:lnTo>
                  <a:pt x="592" y="546"/>
                </a:lnTo>
                <a:lnTo>
                  <a:pt x="598" y="533"/>
                </a:lnTo>
                <a:lnTo>
                  <a:pt x="598" y="533"/>
                </a:lnTo>
                <a:lnTo>
                  <a:pt x="592" y="528"/>
                </a:lnTo>
                <a:lnTo>
                  <a:pt x="583" y="517"/>
                </a:lnTo>
                <a:lnTo>
                  <a:pt x="569" y="502"/>
                </a:lnTo>
                <a:lnTo>
                  <a:pt x="569" y="502"/>
                </a:lnTo>
                <a:lnTo>
                  <a:pt x="574" y="492"/>
                </a:lnTo>
                <a:lnTo>
                  <a:pt x="578" y="484"/>
                </a:lnTo>
                <a:lnTo>
                  <a:pt x="580" y="479"/>
                </a:lnTo>
                <a:lnTo>
                  <a:pt x="580" y="479"/>
                </a:lnTo>
                <a:lnTo>
                  <a:pt x="578" y="475"/>
                </a:lnTo>
                <a:lnTo>
                  <a:pt x="574" y="473"/>
                </a:lnTo>
                <a:lnTo>
                  <a:pt x="565" y="470"/>
                </a:lnTo>
                <a:lnTo>
                  <a:pt x="552" y="464"/>
                </a:lnTo>
                <a:lnTo>
                  <a:pt x="552" y="464"/>
                </a:lnTo>
                <a:lnTo>
                  <a:pt x="543" y="448"/>
                </a:lnTo>
                <a:lnTo>
                  <a:pt x="527" y="421"/>
                </a:lnTo>
                <a:lnTo>
                  <a:pt x="527" y="421"/>
                </a:lnTo>
                <a:lnTo>
                  <a:pt x="520" y="413"/>
                </a:lnTo>
                <a:lnTo>
                  <a:pt x="514" y="408"/>
                </a:lnTo>
                <a:lnTo>
                  <a:pt x="510" y="402"/>
                </a:lnTo>
                <a:lnTo>
                  <a:pt x="505" y="393"/>
                </a:lnTo>
                <a:lnTo>
                  <a:pt x="505" y="393"/>
                </a:lnTo>
                <a:lnTo>
                  <a:pt x="500" y="380"/>
                </a:lnTo>
                <a:lnTo>
                  <a:pt x="492" y="368"/>
                </a:lnTo>
                <a:lnTo>
                  <a:pt x="483" y="355"/>
                </a:lnTo>
                <a:lnTo>
                  <a:pt x="483" y="355"/>
                </a:lnTo>
                <a:lnTo>
                  <a:pt x="458" y="309"/>
                </a:lnTo>
                <a:lnTo>
                  <a:pt x="428" y="258"/>
                </a:lnTo>
                <a:lnTo>
                  <a:pt x="428" y="258"/>
                </a:lnTo>
                <a:lnTo>
                  <a:pt x="421" y="247"/>
                </a:lnTo>
                <a:lnTo>
                  <a:pt x="410" y="237"/>
                </a:lnTo>
                <a:lnTo>
                  <a:pt x="410" y="237"/>
                </a:lnTo>
                <a:lnTo>
                  <a:pt x="403" y="233"/>
                </a:lnTo>
                <a:lnTo>
                  <a:pt x="396" y="227"/>
                </a:lnTo>
                <a:lnTo>
                  <a:pt x="387" y="224"/>
                </a:lnTo>
                <a:lnTo>
                  <a:pt x="376" y="222"/>
                </a:lnTo>
                <a:lnTo>
                  <a:pt x="376" y="222"/>
                </a:lnTo>
                <a:lnTo>
                  <a:pt x="339" y="220"/>
                </a:lnTo>
                <a:lnTo>
                  <a:pt x="312" y="220"/>
                </a:lnTo>
                <a:lnTo>
                  <a:pt x="306" y="209"/>
                </a:lnTo>
                <a:lnTo>
                  <a:pt x="306" y="209"/>
                </a:lnTo>
                <a:lnTo>
                  <a:pt x="319" y="198"/>
                </a:lnTo>
                <a:lnTo>
                  <a:pt x="330" y="187"/>
                </a:lnTo>
                <a:lnTo>
                  <a:pt x="334" y="182"/>
                </a:lnTo>
                <a:lnTo>
                  <a:pt x="336" y="176"/>
                </a:lnTo>
                <a:lnTo>
                  <a:pt x="336" y="176"/>
                </a:lnTo>
                <a:lnTo>
                  <a:pt x="339" y="162"/>
                </a:lnTo>
                <a:lnTo>
                  <a:pt x="343" y="142"/>
                </a:lnTo>
                <a:lnTo>
                  <a:pt x="343" y="122"/>
                </a:lnTo>
                <a:lnTo>
                  <a:pt x="343" y="115"/>
                </a:lnTo>
                <a:lnTo>
                  <a:pt x="341" y="109"/>
                </a:lnTo>
                <a:lnTo>
                  <a:pt x="341" y="109"/>
                </a:lnTo>
                <a:lnTo>
                  <a:pt x="337" y="102"/>
                </a:lnTo>
                <a:lnTo>
                  <a:pt x="336" y="93"/>
                </a:lnTo>
                <a:lnTo>
                  <a:pt x="336" y="84"/>
                </a:lnTo>
                <a:lnTo>
                  <a:pt x="336" y="84"/>
                </a:lnTo>
                <a:lnTo>
                  <a:pt x="339" y="78"/>
                </a:lnTo>
                <a:lnTo>
                  <a:pt x="343" y="71"/>
                </a:lnTo>
                <a:lnTo>
                  <a:pt x="343" y="62"/>
                </a:lnTo>
                <a:lnTo>
                  <a:pt x="343" y="62"/>
                </a:lnTo>
                <a:lnTo>
                  <a:pt x="337" y="51"/>
                </a:lnTo>
                <a:lnTo>
                  <a:pt x="328" y="34"/>
                </a:lnTo>
                <a:lnTo>
                  <a:pt x="316" y="20"/>
                </a:lnTo>
                <a:lnTo>
                  <a:pt x="308" y="14"/>
                </a:lnTo>
                <a:lnTo>
                  <a:pt x="303" y="9"/>
                </a:lnTo>
                <a:lnTo>
                  <a:pt x="303" y="9"/>
                </a:lnTo>
                <a:lnTo>
                  <a:pt x="288" y="3"/>
                </a:lnTo>
                <a:lnTo>
                  <a:pt x="277" y="0"/>
                </a:lnTo>
                <a:lnTo>
                  <a:pt x="264" y="0"/>
                </a:lnTo>
                <a:lnTo>
                  <a:pt x="264" y="0"/>
                </a:lnTo>
                <a:lnTo>
                  <a:pt x="250" y="0"/>
                </a:lnTo>
                <a:lnTo>
                  <a:pt x="235" y="2"/>
                </a:lnTo>
                <a:lnTo>
                  <a:pt x="219" y="5"/>
                </a:lnTo>
                <a:lnTo>
                  <a:pt x="219" y="5"/>
                </a:lnTo>
                <a:lnTo>
                  <a:pt x="212" y="9"/>
                </a:lnTo>
                <a:lnTo>
                  <a:pt x="204" y="14"/>
                </a:lnTo>
                <a:lnTo>
                  <a:pt x="190" y="25"/>
                </a:lnTo>
                <a:lnTo>
                  <a:pt x="179" y="40"/>
                </a:lnTo>
                <a:lnTo>
                  <a:pt x="173" y="53"/>
                </a:lnTo>
                <a:lnTo>
                  <a:pt x="173" y="53"/>
                </a:lnTo>
                <a:lnTo>
                  <a:pt x="172" y="58"/>
                </a:lnTo>
                <a:lnTo>
                  <a:pt x="172" y="67"/>
                </a:lnTo>
                <a:lnTo>
                  <a:pt x="172" y="87"/>
                </a:lnTo>
                <a:lnTo>
                  <a:pt x="175" y="109"/>
                </a:lnTo>
                <a:lnTo>
                  <a:pt x="175" y="109"/>
                </a:lnTo>
                <a:lnTo>
                  <a:pt x="172" y="113"/>
                </a:lnTo>
                <a:lnTo>
                  <a:pt x="168" y="118"/>
                </a:lnTo>
                <a:lnTo>
                  <a:pt x="166" y="124"/>
                </a:lnTo>
                <a:lnTo>
                  <a:pt x="166" y="124"/>
                </a:lnTo>
                <a:lnTo>
                  <a:pt x="166" y="129"/>
                </a:lnTo>
                <a:lnTo>
                  <a:pt x="168" y="136"/>
                </a:lnTo>
                <a:lnTo>
                  <a:pt x="172" y="145"/>
                </a:lnTo>
                <a:lnTo>
                  <a:pt x="172" y="145"/>
                </a:lnTo>
                <a:close/>
                <a:moveTo>
                  <a:pt x="392" y="406"/>
                </a:moveTo>
                <a:lnTo>
                  <a:pt x="392" y="406"/>
                </a:lnTo>
                <a:lnTo>
                  <a:pt x="416" y="439"/>
                </a:lnTo>
                <a:lnTo>
                  <a:pt x="416" y="439"/>
                </a:lnTo>
                <a:lnTo>
                  <a:pt x="467" y="506"/>
                </a:lnTo>
                <a:lnTo>
                  <a:pt x="467" y="506"/>
                </a:lnTo>
                <a:lnTo>
                  <a:pt x="452" y="504"/>
                </a:lnTo>
                <a:lnTo>
                  <a:pt x="439" y="502"/>
                </a:lnTo>
                <a:lnTo>
                  <a:pt x="428" y="502"/>
                </a:lnTo>
                <a:lnTo>
                  <a:pt x="428" y="502"/>
                </a:lnTo>
                <a:lnTo>
                  <a:pt x="405" y="508"/>
                </a:lnTo>
                <a:lnTo>
                  <a:pt x="390" y="510"/>
                </a:lnTo>
                <a:lnTo>
                  <a:pt x="390" y="510"/>
                </a:lnTo>
                <a:lnTo>
                  <a:pt x="392" y="453"/>
                </a:lnTo>
                <a:lnTo>
                  <a:pt x="392" y="453"/>
                </a:lnTo>
                <a:lnTo>
                  <a:pt x="392" y="406"/>
                </a:lnTo>
                <a:lnTo>
                  <a:pt x="392" y="406"/>
                </a:lnTo>
                <a:close/>
                <a:moveTo>
                  <a:pt x="479" y="533"/>
                </a:moveTo>
                <a:lnTo>
                  <a:pt x="518" y="533"/>
                </a:lnTo>
                <a:lnTo>
                  <a:pt x="520" y="543"/>
                </a:lnTo>
                <a:lnTo>
                  <a:pt x="520" y="543"/>
                </a:lnTo>
                <a:lnTo>
                  <a:pt x="496" y="541"/>
                </a:lnTo>
                <a:lnTo>
                  <a:pt x="496" y="541"/>
                </a:lnTo>
                <a:lnTo>
                  <a:pt x="483" y="541"/>
                </a:lnTo>
                <a:lnTo>
                  <a:pt x="469" y="541"/>
                </a:lnTo>
                <a:lnTo>
                  <a:pt x="441" y="546"/>
                </a:lnTo>
                <a:lnTo>
                  <a:pt x="441" y="546"/>
                </a:lnTo>
                <a:lnTo>
                  <a:pt x="430" y="550"/>
                </a:lnTo>
                <a:lnTo>
                  <a:pt x="419" y="557"/>
                </a:lnTo>
                <a:lnTo>
                  <a:pt x="408" y="564"/>
                </a:lnTo>
                <a:lnTo>
                  <a:pt x="408" y="564"/>
                </a:lnTo>
                <a:lnTo>
                  <a:pt x="374" y="570"/>
                </a:lnTo>
                <a:lnTo>
                  <a:pt x="336" y="575"/>
                </a:lnTo>
                <a:lnTo>
                  <a:pt x="336" y="575"/>
                </a:lnTo>
                <a:lnTo>
                  <a:pt x="288" y="570"/>
                </a:lnTo>
                <a:lnTo>
                  <a:pt x="305" y="557"/>
                </a:lnTo>
                <a:lnTo>
                  <a:pt x="305" y="557"/>
                </a:lnTo>
                <a:lnTo>
                  <a:pt x="312" y="561"/>
                </a:lnTo>
                <a:lnTo>
                  <a:pt x="317" y="563"/>
                </a:lnTo>
                <a:lnTo>
                  <a:pt x="323" y="564"/>
                </a:lnTo>
                <a:lnTo>
                  <a:pt x="323" y="564"/>
                </a:lnTo>
                <a:lnTo>
                  <a:pt x="330" y="563"/>
                </a:lnTo>
                <a:lnTo>
                  <a:pt x="332" y="561"/>
                </a:lnTo>
                <a:lnTo>
                  <a:pt x="332" y="561"/>
                </a:lnTo>
                <a:lnTo>
                  <a:pt x="339" y="559"/>
                </a:lnTo>
                <a:lnTo>
                  <a:pt x="348" y="555"/>
                </a:lnTo>
                <a:lnTo>
                  <a:pt x="348" y="555"/>
                </a:lnTo>
                <a:lnTo>
                  <a:pt x="354" y="553"/>
                </a:lnTo>
                <a:lnTo>
                  <a:pt x="357" y="552"/>
                </a:lnTo>
                <a:lnTo>
                  <a:pt x="357" y="552"/>
                </a:lnTo>
                <a:lnTo>
                  <a:pt x="359" y="553"/>
                </a:lnTo>
                <a:lnTo>
                  <a:pt x="365" y="559"/>
                </a:lnTo>
                <a:lnTo>
                  <a:pt x="365" y="559"/>
                </a:lnTo>
                <a:lnTo>
                  <a:pt x="370" y="559"/>
                </a:lnTo>
                <a:lnTo>
                  <a:pt x="379" y="555"/>
                </a:lnTo>
                <a:lnTo>
                  <a:pt x="388" y="552"/>
                </a:lnTo>
                <a:lnTo>
                  <a:pt x="392" y="548"/>
                </a:lnTo>
                <a:lnTo>
                  <a:pt x="392" y="548"/>
                </a:lnTo>
                <a:lnTo>
                  <a:pt x="392" y="544"/>
                </a:lnTo>
                <a:lnTo>
                  <a:pt x="390" y="541"/>
                </a:lnTo>
                <a:lnTo>
                  <a:pt x="387" y="539"/>
                </a:lnTo>
                <a:lnTo>
                  <a:pt x="479" y="533"/>
                </a:lnTo>
                <a:close/>
                <a:moveTo>
                  <a:pt x="312" y="1113"/>
                </a:moveTo>
                <a:lnTo>
                  <a:pt x="312" y="1113"/>
                </a:lnTo>
                <a:lnTo>
                  <a:pt x="316" y="1113"/>
                </a:lnTo>
                <a:lnTo>
                  <a:pt x="321" y="1113"/>
                </a:lnTo>
                <a:lnTo>
                  <a:pt x="345" y="1116"/>
                </a:lnTo>
                <a:lnTo>
                  <a:pt x="345" y="1116"/>
                </a:lnTo>
                <a:lnTo>
                  <a:pt x="361" y="1116"/>
                </a:lnTo>
                <a:lnTo>
                  <a:pt x="374" y="1114"/>
                </a:lnTo>
                <a:lnTo>
                  <a:pt x="387" y="1113"/>
                </a:lnTo>
                <a:lnTo>
                  <a:pt x="387" y="1113"/>
                </a:lnTo>
                <a:lnTo>
                  <a:pt x="385" y="1133"/>
                </a:lnTo>
                <a:lnTo>
                  <a:pt x="385" y="1133"/>
                </a:lnTo>
                <a:lnTo>
                  <a:pt x="387" y="1147"/>
                </a:lnTo>
                <a:lnTo>
                  <a:pt x="388" y="1156"/>
                </a:lnTo>
                <a:lnTo>
                  <a:pt x="306" y="1362"/>
                </a:lnTo>
                <a:lnTo>
                  <a:pt x="281" y="1353"/>
                </a:lnTo>
                <a:lnTo>
                  <a:pt x="281" y="1353"/>
                </a:lnTo>
                <a:lnTo>
                  <a:pt x="277" y="1348"/>
                </a:lnTo>
                <a:lnTo>
                  <a:pt x="272" y="1338"/>
                </a:lnTo>
                <a:lnTo>
                  <a:pt x="272" y="1338"/>
                </a:lnTo>
                <a:lnTo>
                  <a:pt x="266" y="1327"/>
                </a:lnTo>
                <a:lnTo>
                  <a:pt x="263" y="1322"/>
                </a:lnTo>
                <a:lnTo>
                  <a:pt x="263" y="1309"/>
                </a:lnTo>
                <a:lnTo>
                  <a:pt x="263" y="1309"/>
                </a:lnTo>
                <a:lnTo>
                  <a:pt x="272" y="1293"/>
                </a:lnTo>
                <a:lnTo>
                  <a:pt x="272" y="1293"/>
                </a:lnTo>
                <a:lnTo>
                  <a:pt x="281" y="1278"/>
                </a:lnTo>
                <a:lnTo>
                  <a:pt x="288" y="1258"/>
                </a:lnTo>
                <a:lnTo>
                  <a:pt x="288" y="1258"/>
                </a:lnTo>
                <a:lnTo>
                  <a:pt x="294" y="1238"/>
                </a:lnTo>
                <a:lnTo>
                  <a:pt x="297" y="1205"/>
                </a:lnTo>
                <a:lnTo>
                  <a:pt x="301" y="1171"/>
                </a:lnTo>
                <a:lnTo>
                  <a:pt x="303" y="1147"/>
                </a:lnTo>
                <a:lnTo>
                  <a:pt x="303" y="1147"/>
                </a:lnTo>
                <a:lnTo>
                  <a:pt x="303" y="1134"/>
                </a:lnTo>
                <a:lnTo>
                  <a:pt x="306" y="1125"/>
                </a:lnTo>
                <a:lnTo>
                  <a:pt x="312" y="1113"/>
                </a:lnTo>
                <a:lnTo>
                  <a:pt x="312" y="1113"/>
                </a:lnTo>
                <a:close/>
                <a:moveTo>
                  <a:pt x="414" y="1173"/>
                </a:moveTo>
                <a:lnTo>
                  <a:pt x="463" y="1180"/>
                </a:lnTo>
                <a:lnTo>
                  <a:pt x="529" y="1399"/>
                </a:lnTo>
                <a:lnTo>
                  <a:pt x="345" y="1402"/>
                </a:lnTo>
                <a:lnTo>
                  <a:pt x="319" y="1397"/>
                </a:lnTo>
                <a:lnTo>
                  <a:pt x="374" y="1255"/>
                </a:lnTo>
                <a:lnTo>
                  <a:pt x="374" y="1255"/>
                </a:lnTo>
                <a:lnTo>
                  <a:pt x="381" y="1258"/>
                </a:lnTo>
                <a:lnTo>
                  <a:pt x="388" y="1258"/>
                </a:lnTo>
                <a:lnTo>
                  <a:pt x="392" y="1258"/>
                </a:lnTo>
                <a:lnTo>
                  <a:pt x="392" y="1258"/>
                </a:lnTo>
                <a:lnTo>
                  <a:pt x="397" y="1244"/>
                </a:lnTo>
                <a:lnTo>
                  <a:pt x="405" y="1215"/>
                </a:lnTo>
                <a:lnTo>
                  <a:pt x="414" y="1173"/>
                </a:lnTo>
                <a:lnTo>
                  <a:pt x="414" y="1173"/>
                </a:lnTo>
                <a:close/>
                <a:moveTo>
                  <a:pt x="576" y="1244"/>
                </a:moveTo>
                <a:lnTo>
                  <a:pt x="576" y="1244"/>
                </a:lnTo>
                <a:lnTo>
                  <a:pt x="580" y="1249"/>
                </a:lnTo>
                <a:lnTo>
                  <a:pt x="583" y="1258"/>
                </a:lnTo>
                <a:lnTo>
                  <a:pt x="583" y="1258"/>
                </a:lnTo>
                <a:lnTo>
                  <a:pt x="580" y="1275"/>
                </a:lnTo>
                <a:lnTo>
                  <a:pt x="578" y="1287"/>
                </a:lnTo>
                <a:lnTo>
                  <a:pt x="538" y="1295"/>
                </a:lnTo>
                <a:lnTo>
                  <a:pt x="527" y="1286"/>
                </a:lnTo>
                <a:lnTo>
                  <a:pt x="520" y="1271"/>
                </a:lnTo>
                <a:lnTo>
                  <a:pt x="520" y="1271"/>
                </a:lnTo>
                <a:lnTo>
                  <a:pt x="525" y="1267"/>
                </a:lnTo>
                <a:lnTo>
                  <a:pt x="531" y="1264"/>
                </a:lnTo>
                <a:lnTo>
                  <a:pt x="536" y="1258"/>
                </a:lnTo>
                <a:lnTo>
                  <a:pt x="536" y="1258"/>
                </a:lnTo>
                <a:lnTo>
                  <a:pt x="538" y="1253"/>
                </a:lnTo>
                <a:lnTo>
                  <a:pt x="538" y="1247"/>
                </a:lnTo>
                <a:lnTo>
                  <a:pt x="536" y="1244"/>
                </a:lnTo>
                <a:lnTo>
                  <a:pt x="576" y="1244"/>
                </a:lnTo>
                <a:close/>
                <a:moveTo>
                  <a:pt x="753" y="1240"/>
                </a:moveTo>
                <a:lnTo>
                  <a:pt x="753" y="1240"/>
                </a:lnTo>
                <a:lnTo>
                  <a:pt x="745" y="1258"/>
                </a:lnTo>
                <a:lnTo>
                  <a:pt x="745" y="1258"/>
                </a:lnTo>
                <a:lnTo>
                  <a:pt x="742" y="1266"/>
                </a:lnTo>
                <a:lnTo>
                  <a:pt x="736" y="1271"/>
                </a:lnTo>
                <a:lnTo>
                  <a:pt x="643" y="1276"/>
                </a:lnTo>
                <a:lnTo>
                  <a:pt x="636" y="1260"/>
                </a:lnTo>
                <a:lnTo>
                  <a:pt x="631" y="1244"/>
                </a:lnTo>
                <a:lnTo>
                  <a:pt x="753" y="1240"/>
                </a:lnTo>
                <a:close/>
                <a:moveTo>
                  <a:pt x="835" y="1238"/>
                </a:moveTo>
                <a:lnTo>
                  <a:pt x="877" y="1369"/>
                </a:lnTo>
                <a:lnTo>
                  <a:pt x="556" y="1386"/>
                </a:lnTo>
                <a:lnTo>
                  <a:pt x="536" y="1307"/>
                </a:lnTo>
                <a:lnTo>
                  <a:pt x="583" y="1306"/>
                </a:lnTo>
                <a:lnTo>
                  <a:pt x="583" y="1306"/>
                </a:lnTo>
                <a:lnTo>
                  <a:pt x="582" y="1320"/>
                </a:lnTo>
                <a:lnTo>
                  <a:pt x="582" y="1320"/>
                </a:lnTo>
                <a:lnTo>
                  <a:pt x="591" y="1333"/>
                </a:lnTo>
                <a:lnTo>
                  <a:pt x="598" y="1342"/>
                </a:lnTo>
                <a:lnTo>
                  <a:pt x="602" y="1349"/>
                </a:lnTo>
                <a:lnTo>
                  <a:pt x="602" y="1349"/>
                </a:lnTo>
                <a:lnTo>
                  <a:pt x="607" y="1355"/>
                </a:lnTo>
                <a:lnTo>
                  <a:pt x="620" y="1364"/>
                </a:lnTo>
                <a:lnTo>
                  <a:pt x="636" y="1369"/>
                </a:lnTo>
                <a:lnTo>
                  <a:pt x="643" y="1371"/>
                </a:lnTo>
                <a:lnTo>
                  <a:pt x="649" y="1369"/>
                </a:lnTo>
                <a:lnTo>
                  <a:pt x="649" y="1369"/>
                </a:lnTo>
                <a:lnTo>
                  <a:pt x="662" y="1366"/>
                </a:lnTo>
                <a:lnTo>
                  <a:pt x="673" y="1358"/>
                </a:lnTo>
                <a:lnTo>
                  <a:pt x="680" y="1351"/>
                </a:lnTo>
                <a:lnTo>
                  <a:pt x="684" y="1344"/>
                </a:lnTo>
                <a:lnTo>
                  <a:pt x="684" y="1344"/>
                </a:lnTo>
                <a:lnTo>
                  <a:pt x="684" y="1340"/>
                </a:lnTo>
                <a:lnTo>
                  <a:pt x="682" y="1335"/>
                </a:lnTo>
                <a:lnTo>
                  <a:pt x="674" y="1322"/>
                </a:lnTo>
                <a:lnTo>
                  <a:pt x="665" y="1306"/>
                </a:lnTo>
                <a:lnTo>
                  <a:pt x="654" y="1291"/>
                </a:lnTo>
                <a:lnTo>
                  <a:pt x="725" y="1289"/>
                </a:lnTo>
                <a:lnTo>
                  <a:pt x="725" y="1309"/>
                </a:lnTo>
                <a:lnTo>
                  <a:pt x="725" y="1309"/>
                </a:lnTo>
                <a:lnTo>
                  <a:pt x="731" y="1313"/>
                </a:lnTo>
                <a:lnTo>
                  <a:pt x="742" y="1322"/>
                </a:lnTo>
                <a:lnTo>
                  <a:pt x="742" y="1322"/>
                </a:lnTo>
                <a:lnTo>
                  <a:pt x="747" y="1329"/>
                </a:lnTo>
                <a:lnTo>
                  <a:pt x="753" y="1335"/>
                </a:lnTo>
                <a:lnTo>
                  <a:pt x="756" y="1340"/>
                </a:lnTo>
                <a:lnTo>
                  <a:pt x="758" y="1344"/>
                </a:lnTo>
                <a:lnTo>
                  <a:pt x="758" y="1344"/>
                </a:lnTo>
                <a:lnTo>
                  <a:pt x="771" y="1349"/>
                </a:lnTo>
                <a:lnTo>
                  <a:pt x="791" y="1355"/>
                </a:lnTo>
                <a:lnTo>
                  <a:pt x="813" y="1358"/>
                </a:lnTo>
                <a:lnTo>
                  <a:pt x="827" y="1360"/>
                </a:lnTo>
                <a:lnTo>
                  <a:pt x="827" y="1360"/>
                </a:lnTo>
                <a:lnTo>
                  <a:pt x="833" y="1360"/>
                </a:lnTo>
                <a:lnTo>
                  <a:pt x="833" y="1357"/>
                </a:lnTo>
                <a:lnTo>
                  <a:pt x="829" y="1349"/>
                </a:lnTo>
                <a:lnTo>
                  <a:pt x="827" y="1338"/>
                </a:lnTo>
                <a:lnTo>
                  <a:pt x="827" y="1338"/>
                </a:lnTo>
                <a:lnTo>
                  <a:pt x="824" y="1327"/>
                </a:lnTo>
                <a:lnTo>
                  <a:pt x="818" y="1320"/>
                </a:lnTo>
                <a:lnTo>
                  <a:pt x="813" y="1313"/>
                </a:lnTo>
                <a:lnTo>
                  <a:pt x="813" y="1313"/>
                </a:lnTo>
                <a:lnTo>
                  <a:pt x="818" y="1298"/>
                </a:lnTo>
                <a:lnTo>
                  <a:pt x="818" y="1298"/>
                </a:lnTo>
                <a:lnTo>
                  <a:pt x="818" y="1297"/>
                </a:lnTo>
                <a:lnTo>
                  <a:pt x="817" y="1291"/>
                </a:lnTo>
                <a:lnTo>
                  <a:pt x="811" y="1278"/>
                </a:lnTo>
                <a:lnTo>
                  <a:pt x="802" y="1260"/>
                </a:lnTo>
                <a:lnTo>
                  <a:pt x="807" y="1238"/>
                </a:lnTo>
                <a:lnTo>
                  <a:pt x="835" y="1238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" name="Freeform 26">
            <a:extLst>
              <a:ext uri="{FF2B5EF4-FFF2-40B4-BE49-F238E27FC236}">
                <a16:creationId xmlns:a16="http://schemas.microsoft.com/office/drawing/2014/main" id="{BB38F635-75E7-4852-BB84-8DDF8CE62C11}"/>
              </a:ext>
            </a:extLst>
          </p:cNvPr>
          <p:cNvSpPr>
            <a:spLocks noEditPoints="1"/>
          </p:cNvSpPr>
          <p:nvPr/>
        </p:nvSpPr>
        <p:spPr bwMode="auto">
          <a:xfrm>
            <a:off x="767535" y="2753925"/>
            <a:ext cx="796925" cy="1701800"/>
          </a:xfrm>
          <a:custGeom>
            <a:avLst/>
            <a:gdLst>
              <a:gd name="T0" fmla="*/ 241 w 502"/>
              <a:gd name="T1" fmla="*/ 210 h 1072"/>
              <a:gd name="T2" fmla="*/ 189 w 502"/>
              <a:gd name="T3" fmla="*/ 340 h 1072"/>
              <a:gd name="T4" fmla="*/ 157 w 502"/>
              <a:gd name="T5" fmla="*/ 392 h 1072"/>
              <a:gd name="T6" fmla="*/ 144 w 502"/>
              <a:gd name="T7" fmla="*/ 414 h 1072"/>
              <a:gd name="T8" fmla="*/ 150 w 502"/>
              <a:gd name="T9" fmla="*/ 436 h 1072"/>
              <a:gd name="T10" fmla="*/ 154 w 502"/>
              <a:gd name="T11" fmla="*/ 465 h 1072"/>
              <a:gd name="T12" fmla="*/ 130 w 502"/>
              <a:gd name="T13" fmla="*/ 494 h 1072"/>
              <a:gd name="T14" fmla="*/ 101 w 502"/>
              <a:gd name="T15" fmla="*/ 589 h 1072"/>
              <a:gd name="T16" fmla="*/ 21 w 502"/>
              <a:gd name="T17" fmla="*/ 991 h 1072"/>
              <a:gd name="T18" fmla="*/ 1 w 502"/>
              <a:gd name="T19" fmla="*/ 1018 h 1072"/>
              <a:gd name="T20" fmla="*/ 11 w 502"/>
              <a:gd name="T21" fmla="*/ 1070 h 1072"/>
              <a:gd name="T22" fmla="*/ 48 w 502"/>
              <a:gd name="T23" fmla="*/ 1066 h 1072"/>
              <a:gd name="T24" fmla="*/ 73 w 502"/>
              <a:gd name="T25" fmla="*/ 1038 h 1072"/>
              <a:gd name="T26" fmla="*/ 56 w 502"/>
              <a:gd name="T27" fmla="*/ 993 h 1072"/>
              <a:gd name="T28" fmla="*/ 92 w 502"/>
              <a:gd name="T29" fmla="*/ 961 h 1072"/>
              <a:gd name="T30" fmla="*/ 90 w 502"/>
              <a:gd name="T31" fmla="*/ 1025 h 1072"/>
              <a:gd name="T32" fmla="*/ 113 w 502"/>
              <a:gd name="T33" fmla="*/ 1026 h 1072"/>
              <a:gd name="T34" fmla="*/ 129 w 502"/>
              <a:gd name="T35" fmla="*/ 1027 h 1072"/>
              <a:gd name="T36" fmla="*/ 153 w 502"/>
              <a:gd name="T37" fmla="*/ 1037 h 1072"/>
              <a:gd name="T38" fmla="*/ 248 w 502"/>
              <a:gd name="T39" fmla="*/ 991 h 1072"/>
              <a:gd name="T40" fmla="*/ 226 w 502"/>
              <a:gd name="T41" fmla="*/ 1029 h 1072"/>
              <a:gd name="T42" fmla="*/ 244 w 502"/>
              <a:gd name="T43" fmla="*/ 1071 h 1072"/>
              <a:gd name="T44" fmla="*/ 275 w 502"/>
              <a:gd name="T45" fmla="*/ 1053 h 1072"/>
              <a:gd name="T46" fmla="*/ 301 w 502"/>
              <a:gd name="T47" fmla="*/ 1071 h 1072"/>
              <a:gd name="T48" fmla="*/ 330 w 502"/>
              <a:gd name="T49" fmla="*/ 1029 h 1072"/>
              <a:gd name="T50" fmla="*/ 345 w 502"/>
              <a:gd name="T51" fmla="*/ 1043 h 1072"/>
              <a:gd name="T52" fmla="*/ 375 w 502"/>
              <a:gd name="T53" fmla="*/ 1024 h 1072"/>
              <a:gd name="T54" fmla="*/ 331 w 502"/>
              <a:gd name="T55" fmla="*/ 935 h 1072"/>
              <a:gd name="T56" fmla="*/ 401 w 502"/>
              <a:gd name="T57" fmla="*/ 881 h 1072"/>
              <a:gd name="T58" fmla="*/ 385 w 502"/>
              <a:gd name="T59" fmla="*/ 966 h 1072"/>
              <a:gd name="T60" fmla="*/ 413 w 502"/>
              <a:gd name="T61" fmla="*/ 985 h 1072"/>
              <a:gd name="T62" fmla="*/ 444 w 502"/>
              <a:gd name="T63" fmla="*/ 955 h 1072"/>
              <a:gd name="T64" fmla="*/ 434 w 502"/>
              <a:gd name="T65" fmla="*/ 911 h 1072"/>
              <a:gd name="T66" fmla="*/ 454 w 502"/>
              <a:gd name="T67" fmla="*/ 879 h 1072"/>
              <a:gd name="T68" fmla="*/ 490 w 502"/>
              <a:gd name="T69" fmla="*/ 812 h 1072"/>
              <a:gd name="T70" fmla="*/ 497 w 502"/>
              <a:gd name="T71" fmla="*/ 746 h 1072"/>
              <a:gd name="T72" fmla="*/ 496 w 502"/>
              <a:gd name="T73" fmla="*/ 566 h 1072"/>
              <a:gd name="T74" fmla="*/ 464 w 502"/>
              <a:gd name="T75" fmla="*/ 404 h 1072"/>
              <a:gd name="T76" fmla="*/ 482 w 502"/>
              <a:gd name="T77" fmla="*/ 313 h 1072"/>
              <a:gd name="T78" fmla="*/ 475 w 502"/>
              <a:gd name="T79" fmla="*/ 178 h 1072"/>
              <a:gd name="T80" fmla="*/ 432 w 502"/>
              <a:gd name="T81" fmla="*/ 120 h 1072"/>
              <a:gd name="T82" fmla="*/ 407 w 502"/>
              <a:gd name="T83" fmla="*/ 57 h 1072"/>
              <a:gd name="T84" fmla="*/ 350 w 502"/>
              <a:gd name="T85" fmla="*/ 0 h 1072"/>
              <a:gd name="T86" fmla="*/ 287 w 502"/>
              <a:gd name="T87" fmla="*/ 33 h 1072"/>
              <a:gd name="T88" fmla="*/ 273 w 502"/>
              <a:gd name="T89" fmla="*/ 108 h 1072"/>
              <a:gd name="T90" fmla="*/ 274 w 502"/>
              <a:gd name="T91" fmla="*/ 163 h 1072"/>
              <a:gd name="T92" fmla="*/ 194 w 502"/>
              <a:gd name="T93" fmla="*/ 441 h 1072"/>
              <a:gd name="T94" fmla="*/ 198 w 502"/>
              <a:gd name="T95" fmla="*/ 428 h 1072"/>
              <a:gd name="T96" fmla="*/ 232 w 502"/>
              <a:gd name="T97" fmla="*/ 375 h 1072"/>
              <a:gd name="T98" fmla="*/ 309 w 502"/>
              <a:gd name="T99" fmla="*/ 966 h 1072"/>
              <a:gd name="T100" fmla="*/ 281 w 502"/>
              <a:gd name="T101" fmla="*/ 991 h 1072"/>
              <a:gd name="T102" fmla="*/ 274 w 502"/>
              <a:gd name="T103" fmla="*/ 1000 h 1072"/>
              <a:gd name="T104" fmla="*/ 250 w 502"/>
              <a:gd name="T105" fmla="*/ 954 h 1072"/>
              <a:gd name="T106" fmla="*/ 55 w 502"/>
              <a:gd name="T107" fmla="*/ 948 h 1072"/>
              <a:gd name="T108" fmla="*/ 127 w 502"/>
              <a:gd name="T109" fmla="*/ 884 h 1072"/>
              <a:gd name="T110" fmla="*/ 179 w 502"/>
              <a:gd name="T111" fmla="*/ 913 h 1072"/>
              <a:gd name="T112" fmla="*/ 136 w 502"/>
              <a:gd name="T113" fmla="*/ 891 h 1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02" h="1072">
                <a:moveTo>
                  <a:pt x="316" y="166"/>
                </a:moveTo>
                <a:lnTo>
                  <a:pt x="316" y="166"/>
                </a:lnTo>
                <a:lnTo>
                  <a:pt x="301" y="170"/>
                </a:lnTo>
                <a:lnTo>
                  <a:pt x="287" y="175"/>
                </a:lnTo>
                <a:lnTo>
                  <a:pt x="287" y="175"/>
                </a:lnTo>
                <a:lnTo>
                  <a:pt x="265" y="190"/>
                </a:lnTo>
                <a:lnTo>
                  <a:pt x="242" y="203"/>
                </a:lnTo>
                <a:lnTo>
                  <a:pt x="242" y="203"/>
                </a:lnTo>
                <a:lnTo>
                  <a:pt x="241" y="210"/>
                </a:lnTo>
                <a:lnTo>
                  <a:pt x="238" y="225"/>
                </a:lnTo>
                <a:lnTo>
                  <a:pt x="237" y="239"/>
                </a:lnTo>
                <a:lnTo>
                  <a:pt x="234" y="248"/>
                </a:lnTo>
                <a:lnTo>
                  <a:pt x="234" y="248"/>
                </a:lnTo>
                <a:lnTo>
                  <a:pt x="216" y="291"/>
                </a:lnTo>
                <a:lnTo>
                  <a:pt x="203" y="319"/>
                </a:lnTo>
                <a:lnTo>
                  <a:pt x="197" y="332"/>
                </a:lnTo>
                <a:lnTo>
                  <a:pt x="197" y="332"/>
                </a:lnTo>
                <a:lnTo>
                  <a:pt x="189" y="340"/>
                </a:lnTo>
                <a:lnTo>
                  <a:pt x="185" y="346"/>
                </a:lnTo>
                <a:lnTo>
                  <a:pt x="183" y="351"/>
                </a:lnTo>
                <a:lnTo>
                  <a:pt x="183" y="351"/>
                </a:lnTo>
                <a:lnTo>
                  <a:pt x="182" y="357"/>
                </a:lnTo>
                <a:lnTo>
                  <a:pt x="180" y="363"/>
                </a:lnTo>
                <a:lnTo>
                  <a:pt x="180" y="363"/>
                </a:lnTo>
                <a:lnTo>
                  <a:pt x="165" y="393"/>
                </a:lnTo>
                <a:lnTo>
                  <a:pt x="165" y="393"/>
                </a:lnTo>
                <a:lnTo>
                  <a:pt x="157" y="392"/>
                </a:lnTo>
                <a:lnTo>
                  <a:pt x="151" y="392"/>
                </a:lnTo>
                <a:lnTo>
                  <a:pt x="149" y="392"/>
                </a:lnTo>
                <a:lnTo>
                  <a:pt x="148" y="393"/>
                </a:lnTo>
                <a:lnTo>
                  <a:pt x="148" y="393"/>
                </a:lnTo>
                <a:lnTo>
                  <a:pt x="145" y="397"/>
                </a:lnTo>
                <a:lnTo>
                  <a:pt x="145" y="404"/>
                </a:lnTo>
                <a:lnTo>
                  <a:pt x="147" y="412"/>
                </a:lnTo>
                <a:lnTo>
                  <a:pt x="147" y="412"/>
                </a:lnTo>
                <a:lnTo>
                  <a:pt x="144" y="414"/>
                </a:lnTo>
                <a:lnTo>
                  <a:pt x="143" y="415"/>
                </a:lnTo>
                <a:lnTo>
                  <a:pt x="142" y="418"/>
                </a:lnTo>
                <a:lnTo>
                  <a:pt x="142" y="418"/>
                </a:lnTo>
                <a:lnTo>
                  <a:pt x="142" y="422"/>
                </a:lnTo>
                <a:lnTo>
                  <a:pt x="142" y="424"/>
                </a:lnTo>
                <a:lnTo>
                  <a:pt x="145" y="430"/>
                </a:lnTo>
                <a:lnTo>
                  <a:pt x="149" y="436"/>
                </a:lnTo>
                <a:lnTo>
                  <a:pt x="149" y="436"/>
                </a:lnTo>
                <a:lnTo>
                  <a:pt x="150" y="436"/>
                </a:lnTo>
                <a:lnTo>
                  <a:pt x="151" y="438"/>
                </a:lnTo>
                <a:lnTo>
                  <a:pt x="154" y="438"/>
                </a:lnTo>
                <a:lnTo>
                  <a:pt x="154" y="439"/>
                </a:lnTo>
                <a:lnTo>
                  <a:pt x="154" y="439"/>
                </a:lnTo>
                <a:lnTo>
                  <a:pt x="154" y="444"/>
                </a:lnTo>
                <a:lnTo>
                  <a:pt x="154" y="452"/>
                </a:lnTo>
                <a:lnTo>
                  <a:pt x="155" y="461"/>
                </a:lnTo>
                <a:lnTo>
                  <a:pt x="154" y="465"/>
                </a:lnTo>
                <a:lnTo>
                  <a:pt x="154" y="465"/>
                </a:lnTo>
                <a:lnTo>
                  <a:pt x="143" y="481"/>
                </a:lnTo>
                <a:lnTo>
                  <a:pt x="143" y="481"/>
                </a:lnTo>
                <a:lnTo>
                  <a:pt x="135" y="480"/>
                </a:lnTo>
                <a:lnTo>
                  <a:pt x="130" y="481"/>
                </a:lnTo>
                <a:lnTo>
                  <a:pt x="127" y="482"/>
                </a:lnTo>
                <a:lnTo>
                  <a:pt x="127" y="485"/>
                </a:lnTo>
                <a:lnTo>
                  <a:pt x="127" y="485"/>
                </a:lnTo>
                <a:lnTo>
                  <a:pt x="127" y="489"/>
                </a:lnTo>
                <a:lnTo>
                  <a:pt x="130" y="494"/>
                </a:lnTo>
                <a:lnTo>
                  <a:pt x="132" y="500"/>
                </a:lnTo>
                <a:lnTo>
                  <a:pt x="132" y="500"/>
                </a:lnTo>
                <a:lnTo>
                  <a:pt x="127" y="517"/>
                </a:lnTo>
                <a:lnTo>
                  <a:pt x="119" y="544"/>
                </a:lnTo>
                <a:lnTo>
                  <a:pt x="119" y="544"/>
                </a:lnTo>
                <a:lnTo>
                  <a:pt x="115" y="553"/>
                </a:lnTo>
                <a:lnTo>
                  <a:pt x="109" y="566"/>
                </a:lnTo>
                <a:lnTo>
                  <a:pt x="104" y="579"/>
                </a:lnTo>
                <a:lnTo>
                  <a:pt x="101" y="589"/>
                </a:lnTo>
                <a:lnTo>
                  <a:pt x="101" y="589"/>
                </a:lnTo>
                <a:lnTo>
                  <a:pt x="95" y="662"/>
                </a:lnTo>
                <a:lnTo>
                  <a:pt x="103" y="666"/>
                </a:lnTo>
                <a:lnTo>
                  <a:pt x="23" y="971"/>
                </a:lnTo>
                <a:lnTo>
                  <a:pt x="25" y="976"/>
                </a:lnTo>
                <a:lnTo>
                  <a:pt x="25" y="976"/>
                </a:lnTo>
                <a:lnTo>
                  <a:pt x="24" y="984"/>
                </a:lnTo>
                <a:lnTo>
                  <a:pt x="21" y="991"/>
                </a:lnTo>
                <a:lnTo>
                  <a:pt x="21" y="991"/>
                </a:lnTo>
                <a:lnTo>
                  <a:pt x="20" y="990"/>
                </a:lnTo>
                <a:lnTo>
                  <a:pt x="15" y="990"/>
                </a:lnTo>
                <a:lnTo>
                  <a:pt x="8" y="990"/>
                </a:lnTo>
                <a:lnTo>
                  <a:pt x="8" y="990"/>
                </a:lnTo>
                <a:lnTo>
                  <a:pt x="8" y="990"/>
                </a:lnTo>
                <a:lnTo>
                  <a:pt x="7" y="990"/>
                </a:lnTo>
                <a:lnTo>
                  <a:pt x="6" y="991"/>
                </a:lnTo>
                <a:lnTo>
                  <a:pt x="3" y="1000"/>
                </a:lnTo>
                <a:lnTo>
                  <a:pt x="1" y="1018"/>
                </a:lnTo>
                <a:lnTo>
                  <a:pt x="1" y="1018"/>
                </a:lnTo>
                <a:lnTo>
                  <a:pt x="0" y="1041"/>
                </a:lnTo>
                <a:lnTo>
                  <a:pt x="1" y="1049"/>
                </a:lnTo>
                <a:lnTo>
                  <a:pt x="2" y="1058"/>
                </a:lnTo>
                <a:lnTo>
                  <a:pt x="3" y="1062"/>
                </a:lnTo>
                <a:lnTo>
                  <a:pt x="6" y="1067"/>
                </a:lnTo>
                <a:lnTo>
                  <a:pt x="8" y="1070"/>
                </a:lnTo>
                <a:lnTo>
                  <a:pt x="11" y="1070"/>
                </a:lnTo>
                <a:lnTo>
                  <a:pt x="11" y="1070"/>
                </a:lnTo>
                <a:lnTo>
                  <a:pt x="14" y="1068"/>
                </a:lnTo>
                <a:lnTo>
                  <a:pt x="17" y="1066"/>
                </a:lnTo>
                <a:lnTo>
                  <a:pt x="21" y="1060"/>
                </a:lnTo>
                <a:lnTo>
                  <a:pt x="25" y="1050"/>
                </a:lnTo>
                <a:lnTo>
                  <a:pt x="42" y="1038"/>
                </a:lnTo>
                <a:lnTo>
                  <a:pt x="42" y="1038"/>
                </a:lnTo>
                <a:lnTo>
                  <a:pt x="44" y="1052"/>
                </a:lnTo>
                <a:lnTo>
                  <a:pt x="47" y="1062"/>
                </a:lnTo>
                <a:lnTo>
                  <a:pt x="48" y="1066"/>
                </a:lnTo>
                <a:lnTo>
                  <a:pt x="49" y="1067"/>
                </a:lnTo>
                <a:lnTo>
                  <a:pt x="49" y="1067"/>
                </a:lnTo>
                <a:lnTo>
                  <a:pt x="54" y="1068"/>
                </a:lnTo>
                <a:lnTo>
                  <a:pt x="60" y="1070"/>
                </a:lnTo>
                <a:lnTo>
                  <a:pt x="66" y="1071"/>
                </a:lnTo>
                <a:lnTo>
                  <a:pt x="68" y="1070"/>
                </a:lnTo>
                <a:lnTo>
                  <a:pt x="68" y="1068"/>
                </a:lnTo>
                <a:lnTo>
                  <a:pt x="68" y="1068"/>
                </a:lnTo>
                <a:lnTo>
                  <a:pt x="73" y="1038"/>
                </a:lnTo>
                <a:lnTo>
                  <a:pt x="76" y="1018"/>
                </a:lnTo>
                <a:lnTo>
                  <a:pt x="77" y="1005"/>
                </a:lnTo>
                <a:lnTo>
                  <a:pt x="77" y="1005"/>
                </a:lnTo>
                <a:lnTo>
                  <a:pt x="76" y="994"/>
                </a:lnTo>
                <a:lnTo>
                  <a:pt x="74" y="990"/>
                </a:lnTo>
                <a:lnTo>
                  <a:pt x="73" y="989"/>
                </a:lnTo>
                <a:lnTo>
                  <a:pt x="73" y="989"/>
                </a:lnTo>
                <a:lnTo>
                  <a:pt x="62" y="991"/>
                </a:lnTo>
                <a:lnTo>
                  <a:pt x="56" y="993"/>
                </a:lnTo>
                <a:lnTo>
                  <a:pt x="53" y="993"/>
                </a:lnTo>
                <a:lnTo>
                  <a:pt x="53" y="993"/>
                </a:lnTo>
                <a:lnTo>
                  <a:pt x="52" y="993"/>
                </a:lnTo>
                <a:lnTo>
                  <a:pt x="50" y="994"/>
                </a:lnTo>
                <a:lnTo>
                  <a:pt x="48" y="996"/>
                </a:lnTo>
                <a:lnTo>
                  <a:pt x="42" y="996"/>
                </a:lnTo>
                <a:lnTo>
                  <a:pt x="43" y="978"/>
                </a:lnTo>
                <a:lnTo>
                  <a:pt x="48" y="959"/>
                </a:lnTo>
                <a:lnTo>
                  <a:pt x="92" y="961"/>
                </a:lnTo>
                <a:lnTo>
                  <a:pt x="92" y="961"/>
                </a:lnTo>
                <a:lnTo>
                  <a:pt x="91" y="962"/>
                </a:lnTo>
                <a:lnTo>
                  <a:pt x="89" y="967"/>
                </a:lnTo>
                <a:lnTo>
                  <a:pt x="86" y="978"/>
                </a:lnTo>
                <a:lnTo>
                  <a:pt x="85" y="985"/>
                </a:lnTo>
                <a:lnTo>
                  <a:pt x="86" y="994"/>
                </a:lnTo>
                <a:lnTo>
                  <a:pt x="86" y="994"/>
                </a:lnTo>
                <a:lnTo>
                  <a:pt x="88" y="1012"/>
                </a:lnTo>
                <a:lnTo>
                  <a:pt x="90" y="1025"/>
                </a:lnTo>
                <a:lnTo>
                  <a:pt x="91" y="1030"/>
                </a:lnTo>
                <a:lnTo>
                  <a:pt x="94" y="1033"/>
                </a:lnTo>
                <a:lnTo>
                  <a:pt x="96" y="1036"/>
                </a:lnTo>
                <a:lnTo>
                  <a:pt x="100" y="1037"/>
                </a:lnTo>
                <a:lnTo>
                  <a:pt x="100" y="1037"/>
                </a:lnTo>
                <a:lnTo>
                  <a:pt x="102" y="1037"/>
                </a:lnTo>
                <a:lnTo>
                  <a:pt x="106" y="1035"/>
                </a:lnTo>
                <a:lnTo>
                  <a:pt x="109" y="1031"/>
                </a:lnTo>
                <a:lnTo>
                  <a:pt x="113" y="1026"/>
                </a:lnTo>
                <a:lnTo>
                  <a:pt x="113" y="1024"/>
                </a:lnTo>
                <a:lnTo>
                  <a:pt x="113" y="1024"/>
                </a:lnTo>
                <a:lnTo>
                  <a:pt x="115" y="1021"/>
                </a:lnTo>
                <a:lnTo>
                  <a:pt x="118" y="1020"/>
                </a:lnTo>
                <a:lnTo>
                  <a:pt x="123" y="1020"/>
                </a:lnTo>
                <a:lnTo>
                  <a:pt x="123" y="1020"/>
                </a:lnTo>
                <a:lnTo>
                  <a:pt x="125" y="1021"/>
                </a:lnTo>
                <a:lnTo>
                  <a:pt x="126" y="1023"/>
                </a:lnTo>
                <a:lnTo>
                  <a:pt x="129" y="1027"/>
                </a:lnTo>
                <a:lnTo>
                  <a:pt x="130" y="1032"/>
                </a:lnTo>
                <a:lnTo>
                  <a:pt x="131" y="1035"/>
                </a:lnTo>
                <a:lnTo>
                  <a:pt x="132" y="1036"/>
                </a:lnTo>
                <a:lnTo>
                  <a:pt x="132" y="1036"/>
                </a:lnTo>
                <a:lnTo>
                  <a:pt x="137" y="1038"/>
                </a:lnTo>
                <a:lnTo>
                  <a:pt x="144" y="1039"/>
                </a:lnTo>
                <a:lnTo>
                  <a:pt x="150" y="1039"/>
                </a:lnTo>
                <a:lnTo>
                  <a:pt x="151" y="1038"/>
                </a:lnTo>
                <a:lnTo>
                  <a:pt x="153" y="1037"/>
                </a:lnTo>
                <a:lnTo>
                  <a:pt x="153" y="1037"/>
                </a:lnTo>
                <a:lnTo>
                  <a:pt x="157" y="1008"/>
                </a:lnTo>
                <a:lnTo>
                  <a:pt x="160" y="989"/>
                </a:lnTo>
                <a:lnTo>
                  <a:pt x="160" y="982"/>
                </a:lnTo>
                <a:lnTo>
                  <a:pt x="160" y="978"/>
                </a:lnTo>
                <a:lnTo>
                  <a:pt x="160" y="978"/>
                </a:lnTo>
                <a:lnTo>
                  <a:pt x="151" y="962"/>
                </a:lnTo>
                <a:lnTo>
                  <a:pt x="251" y="964"/>
                </a:lnTo>
                <a:lnTo>
                  <a:pt x="248" y="991"/>
                </a:lnTo>
                <a:lnTo>
                  <a:pt x="248" y="991"/>
                </a:lnTo>
                <a:lnTo>
                  <a:pt x="244" y="990"/>
                </a:lnTo>
                <a:lnTo>
                  <a:pt x="239" y="990"/>
                </a:lnTo>
                <a:lnTo>
                  <a:pt x="234" y="993"/>
                </a:lnTo>
                <a:lnTo>
                  <a:pt x="234" y="993"/>
                </a:lnTo>
                <a:lnTo>
                  <a:pt x="232" y="996"/>
                </a:lnTo>
                <a:lnTo>
                  <a:pt x="231" y="1001"/>
                </a:lnTo>
                <a:lnTo>
                  <a:pt x="227" y="1014"/>
                </a:lnTo>
                <a:lnTo>
                  <a:pt x="226" y="1029"/>
                </a:lnTo>
                <a:lnTo>
                  <a:pt x="225" y="1041"/>
                </a:lnTo>
                <a:lnTo>
                  <a:pt x="225" y="1041"/>
                </a:lnTo>
                <a:lnTo>
                  <a:pt x="226" y="1047"/>
                </a:lnTo>
                <a:lnTo>
                  <a:pt x="227" y="1052"/>
                </a:lnTo>
                <a:lnTo>
                  <a:pt x="232" y="1061"/>
                </a:lnTo>
                <a:lnTo>
                  <a:pt x="238" y="1068"/>
                </a:lnTo>
                <a:lnTo>
                  <a:pt x="241" y="1070"/>
                </a:lnTo>
                <a:lnTo>
                  <a:pt x="244" y="1071"/>
                </a:lnTo>
                <a:lnTo>
                  <a:pt x="244" y="1071"/>
                </a:lnTo>
                <a:lnTo>
                  <a:pt x="253" y="1072"/>
                </a:lnTo>
                <a:lnTo>
                  <a:pt x="256" y="1071"/>
                </a:lnTo>
                <a:lnTo>
                  <a:pt x="256" y="1071"/>
                </a:lnTo>
                <a:lnTo>
                  <a:pt x="257" y="1070"/>
                </a:lnTo>
                <a:lnTo>
                  <a:pt x="257" y="1070"/>
                </a:lnTo>
                <a:lnTo>
                  <a:pt x="259" y="1060"/>
                </a:lnTo>
                <a:lnTo>
                  <a:pt x="260" y="1052"/>
                </a:lnTo>
                <a:lnTo>
                  <a:pt x="275" y="1053"/>
                </a:lnTo>
                <a:lnTo>
                  <a:pt x="275" y="1053"/>
                </a:lnTo>
                <a:lnTo>
                  <a:pt x="275" y="1060"/>
                </a:lnTo>
                <a:lnTo>
                  <a:pt x="277" y="1065"/>
                </a:lnTo>
                <a:lnTo>
                  <a:pt x="278" y="1067"/>
                </a:lnTo>
                <a:lnTo>
                  <a:pt x="279" y="1068"/>
                </a:lnTo>
                <a:lnTo>
                  <a:pt x="279" y="1068"/>
                </a:lnTo>
                <a:lnTo>
                  <a:pt x="285" y="1071"/>
                </a:lnTo>
                <a:lnTo>
                  <a:pt x="292" y="1072"/>
                </a:lnTo>
                <a:lnTo>
                  <a:pt x="297" y="1072"/>
                </a:lnTo>
                <a:lnTo>
                  <a:pt x="301" y="1071"/>
                </a:lnTo>
                <a:lnTo>
                  <a:pt x="303" y="1068"/>
                </a:lnTo>
                <a:lnTo>
                  <a:pt x="306" y="1065"/>
                </a:lnTo>
                <a:lnTo>
                  <a:pt x="306" y="1065"/>
                </a:lnTo>
                <a:lnTo>
                  <a:pt x="309" y="1056"/>
                </a:lnTo>
                <a:lnTo>
                  <a:pt x="310" y="1048"/>
                </a:lnTo>
                <a:lnTo>
                  <a:pt x="312" y="1039"/>
                </a:lnTo>
                <a:lnTo>
                  <a:pt x="325" y="1039"/>
                </a:lnTo>
                <a:lnTo>
                  <a:pt x="330" y="1029"/>
                </a:lnTo>
                <a:lnTo>
                  <a:pt x="330" y="1029"/>
                </a:lnTo>
                <a:lnTo>
                  <a:pt x="334" y="1030"/>
                </a:lnTo>
                <a:lnTo>
                  <a:pt x="342" y="1030"/>
                </a:lnTo>
                <a:lnTo>
                  <a:pt x="342" y="1030"/>
                </a:lnTo>
                <a:lnTo>
                  <a:pt x="342" y="1031"/>
                </a:lnTo>
                <a:lnTo>
                  <a:pt x="342" y="1036"/>
                </a:lnTo>
                <a:lnTo>
                  <a:pt x="342" y="1041"/>
                </a:lnTo>
                <a:lnTo>
                  <a:pt x="343" y="1042"/>
                </a:lnTo>
                <a:lnTo>
                  <a:pt x="345" y="1043"/>
                </a:lnTo>
                <a:lnTo>
                  <a:pt x="345" y="1043"/>
                </a:lnTo>
                <a:lnTo>
                  <a:pt x="350" y="1044"/>
                </a:lnTo>
                <a:lnTo>
                  <a:pt x="356" y="1047"/>
                </a:lnTo>
                <a:lnTo>
                  <a:pt x="358" y="1047"/>
                </a:lnTo>
                <a:lnTo>
                  <a:pt x="362" y="1047"/>
                </a:lnTo>
                <a:lnTo>
                  <a:pt x="364" y="1045"/>
                </a:lnTo>
                <a:lnTo>
                  <a:pt x="367" y="1042"/>
                </a:lnTo>
                <a:lnTo>
                  <a:pt x="367" y="1042"/>
                </a:lnTo>
                <a:lnTo>
                  <a:pt x="372" y="1033"/>
                </a:lnTo>
                <a:lnTo>
                  <a:pt x="375" y="1024"/>
                </a:lnTo>
                <a:lnTo>
                  <a:pt x="379" y="1014"/>
                </a:lnTo>
                <a:lnTo>
                  <a:pt x="379" y="1008"/>
                </a:lnTo>
                <a:lnTo>
                  <a:pt x="378" y="1003"/>
                </a:lnTo>
                <a:lnTo>
                  <a:pt x="378" y="1003"/>
                </a:lnTo>
                <a:lnTo>
                  <a:pt x="375" y="991"/>
                </a:lnTo>
                <a:lnTo>
                  <a:pt x="372" y="982"/>
                </a:lnTo>
                <a:lnTo>
                  <a:pt x="368" y="972"/>
                </a:lnTo>
                <a:lnTo>
                  <a:pt x="344" y="940"/>
                </a:lnTo>
                <a:lnTo>
                  <a:pt x="331" y="935"/>
                </a:lnTo>
                <a:lnTo>
                  <a:pt x="334" y="917"/>
                </a:lnTo>
                <a:lnTo>
                  <a:pt x="351" y="916"/>
                </a:lnTo>
                <a:lnTo>
                  <a:pt x="356" y="796"/>
                </a:lnTo>
                <a:lnTo>
                  <a:pt x="397" y="777"/>
                </a:lnTo>
                <a:lnTo>
                  <a:pt x="393" y="878"/>
                </a:lnTo>
                <a:lnTo>
                  <a:pt x="393" y="878"/>
                </a:lnTo>
                <a:lnTo>
                  <a:pt x="397" y="878"/>
                </a:lnTo>
                <a:lnTo>
                  <a:pt x="399" y="879"/>
                </a:lnTo>
                <a:lnTo>
                  <a:pt x="401" y="881"/>
                </a:lnTo>
                <a:lnTo>
                  <a:pt x="401" y="881"/>
                </a:lnTo>
                <a:lnTo>
                  <a:pt x="392" y="908"/>
                </a:lnTo>
                <a:lnTo>
                  <a:pt x="392" y="908"/>
                </a:lnTo>
                <a:lnTo>
                  <a:pt x="390" y="934"/>
                </a:lnTo>
                <a:lnTo>
                  <a:pt x="389" y="949"/>
                </a:lnTo>
                <a:lnTo>
                  <a:pt x="387" y="956"/>
                </a:lnTo>
                <a:lnTo>
                  <a:pt x="387" y="956"/>
                </a:lnTo>
                <a:lnTo>
                  <a:pt x="386" y="960"/>
                </a:lnTo>
                <a:lnTo>
                  <a:pt x="385" y="966"/>
                </a:lnTo>
                <a:lnTo>
                  <a:pt x="385" y="972"/>
                </a:lnTo>
                <a:lnTo>
                  <a:pt x="386" y="974"/>
                </a:lnTo>
                <a:lnTo>
                  <a:pt x="389" y="977"/>
                </a:lnTo>
                <a:lnTo>
                  <a:pt x="389" y="977"/>
                </a:lnTo>
                <a:lnTo>
                  <a:pt x="392" y="979"/>
                </a:lnTo>
                <a:lnTo>
                  <a:pt x="397" y="983"/>
                </a:lnTo>
                <a:lnTo>
                  <a:pt x="403" y="984"/>
                </a:lnTo>
                <a:lnTo>
                  <a:pt x="413" y="985"/>
                </a:lnTo>
                <a:lnTo>
                  <a:pt x="413" y="985"/>
                </a:lnTo>
                <a:lnTo>
                  <a:pt x="422" y="985"/>
                </a:lnTo>
                <a:lnTo>
                  <a:pt x="431" y="987"/>
                </a:lnTo>
                <a:lnTo>
                  <a:pt x="434" y="987"/>
                </a:lnTo>
                <a:lnTo>
                  <a:pt x="438" y="985"/>
                </a:lnTo>
                <a:lnTo>
                  <a:pt x="439" y="983"/>
                </a:lnTo>
                <a:lnTo>
                  <a:pt x="442" y="979"/>
                </a:lnTo>
                <a:lnTo>
                  <a:pt x="442" y="979"/>
                </a:lnTo>
                <a:lnTo>
                  <a:pt x="443" y="968"/>
                </a:lnTo>
                <a:lnTo>
                  <a:pt x="444" y="955"/>
                </a:lnTo>
                <a:lnTo>
                  <a:pt x="444" y="942"/>
                </a:lnTo>
                <a:lnTo>
                  <a:pt x="444" y="934"/>
                </a:lnTo>
                <a:lnTo>
                  <a:pt x="444" y="934"/>
                </a:lnTo>
                <a:lnTo>
                  <a:pt x="442" y="928"/>
                </a:lnTo>
                <a:lnTo>
                  <a:pt x="438" y="923"/>
                </a:lnTo>
                <a:lnTo>
                  <a:pt x="434" y="917"/>
                </a:lnTo>
                <a:lnTo>
                  <a:pt x="434" y="913"/>
                </a:lnTo>
                <a:lnTo>
                  <a:pt x="434" y="911"/>
                </a:lnTo>
                <a:lnTo>
                  <a:pt x="434" y="911"/>
                </a:lnTo>
                <a:lnTo>
                  <a:pt x="437" y="895"/>
                </a:lnTo>
                <a:lnTo>
                  <a:pt x="439" y="884"/>
                </a:lnTo>
                <a:lnTo>
                  <a:pt x="439" y="884"/>
                </a:lnTo>
                <a:lnTo>
                  <a:pt x="442" y="885"/>
                </a:lnTo>
                <a:lnTo>
                  <a:pt x="445" y="885"/>
                </a:lnTo>
                <a:lnTo>
                  <a:pt x="450" y="884"/>
                </a:lnTo>
                <a:lnTo>
                  <a:pt x="451" y="882"/>
                </a:lnTo>
                <a:lnTo>
                  <a:pt x="454" y="879"/>
                </a:lnTo>
                <a:lnTo>
                  <a:pt x="454" y="879"/>
                </a:lnTo>
                <a:lnTo>
                  <a:pt x="455" y="873"/>
                </a:lnTo>
                <a:lnTo>
                  <a:pt x="455" y="865"/>
                </a:lnTo>
                <a:lnTo>
                  <a:pt x="456" y="843"/>
                </a:lnTo>
                <a:lnTo>
                  <a:pt x="457" y="816"/>
                </a:lnTo>
                <a:lnTo>
                  <a:pt x="457" y="816"/>
                </a:lnTo>
                <a:lnTo>
                  <a:pt x="470" y="814"/>
                </a:lnTo>
                <a:lnTo>
                  <a:pt x="481" y="813"/>
                </a:lnTo>
                <a:lnTo>
                  <a:pt x="490" y="812"/>
                </a:lnTo>
                <a:lnTo>
                  <a:pt x="490" y="812"/>
                </a:lnTo>
                <a:lnTo>
                  <a:pt x="493" y="812"/>
                </a:lnTo>
                <a:lnTo>
                  <a:pt x="496" y="813"/>
                </a:lnTo>
                <a:lnTo>
                  <a:pt x="498" y="814"/>
                </a:lnTo>
                <a:lnTo>
                  <a:pt x="498" y="813"/>
                </a:lnTo>
                <a:lnTo>
                  <a:pt x="498" y="810"/>
                </a:lnTo>
                <a:lnTo>
                  <a:pt x="498" y="793"/>
                </a:lnTo>
                <a:lnTo>
                  <a:pt x="498" y="793"/>
                </a:lnTo>
                <a:lnTo>
                  <a:pt x="497" y="769"/>
                </a:lnTo>
                <a:lnTo>
                  <a:pt x="497" y="746"/>
                </a:lnTo>
                <a:lnTo>
                  <a:pt x="498" y="698"/>
                </a:lnTo>
                <a:lnTo>
                  <a:pt x="498" y="698"/>
                </a:lnTo>
                <a:lnTo>
                  <a:pt x="502" y="645"/>
                </a:lnTo>
                <a:lnTo>
                  <a:pt x="502" y="621"/>
                </a:lnTo>
                <a:lnTo>
                  <a:pt x="501" y="610"/>
                </a:lnTo>
                <a:lnTo>
                  <a:pt x="499" y="599"/>
                </a:lnTo>
                <a:lnTo>
                  <a:pt x="499" y="599"/>
                </a:lnTo>
                <a:lnTo>
                  <a:pt x="497" y="581"/>
                </a:lnTo>
                <a:lnTo>
                  <a:pt x="496" y="566"/>
                </a:lnTo>
                <a:lnTo>
                  <a:pt x="496" y="541"/>
                </a:lnTo>
                <a:lnTo>
                  <a:pt x="496" y="541"/>
                </a:lnTo>
                <a:lnTo>
                  <a:pt x="496" y="532"/>
                </a:lnTo>
                <a:lnTo>
                  <a:pt x="493" y="518"/>
                </a:lnTo>
                <a:lnTo>
                  <a:pt x="487" y="483"/>
                </a:lnTo>
                <a:lnTo>
                  <a:pt x="480" y="450"/>
                </a:lnTo>
                <a:lnTo>
                  <a:pt x="475" y="429"/>
                </a:lnTo>
                <a:lnTo>
                  <a:pt x="475" y="429"/>
                </a:lnTo>
                <a:lnTo>
                  <a:pt x="464" y="404"/>
                </a:lnTo>
                <a:lnTo>
                  <a:pt x="460" y="390"/>
                </a:lnTo>
                <a:lnTo>
                  <a:pt x="458" y="385"/>
                </a:lnTo>
                <a:lnTo>
                  <a:pt x="458" y="382"/>
                </a:lnTo>
                <a:lnTo>
                  <a:pt x="458" y="382"/>
                </a:lnTo>
                <a:lnTo>
                  <a:pt x="468" y="361"/>
                </a:lnTo>
                <a:lnTo>
                  <a:pt x="480" y="335"/>
                </a:lnTo>
                <a:lnTo>
                  <a:pt x="480" y="335"/>
                </a:lnTo>
                <a:lnTo>
                  <a:pt x="481" y="327"/>
                </a:lnTo>
                <a:lnTo>
                  <a:pt x="482" y="313"/>
                </a:lnTo>
                <a:lnTo>
                  <a:pt x="482" y="272"/>
                </a:lnTo>
                <a:lnTo>
                  <a:pt x="480" y="209"/>
                </a:lnTo>
                <a:lnTo>
                  <a:pt x="480" y="209"/>
                </a:lnTo>
                <a:lnTo>
                  <a:pt x="481" y="195"/>
                </a:lnTo>
                <a:lnTo>
                  <a:pt x="481" y="191"/>
                </a:lnTo>
                <a:lnTo>
                  <a:pt x="480" y="186"/>
                </a:lnTo>
                <a:lnTo>
                  <a:pt x="479" y="183"/>
                </a:lnTo>
                <a:lnTo>
                  <a:pt x="475" y="178"/>
                </a:lnTo>
                <a:lnTo>
                  <a:pt x="475" y="178"/>
                </a:lnTo>
                <a:lnTo>
                  <a:pt x="472" y="174"/>
                </a:lnTo>
                <a:lnTo>
                  <a:pt x="467" y="172"/>
                </a:lnTo>
                <a:lnTo>
                  <a:pt x="457" y="167"/>
                </a:lnTo>
                <a:lnTo>
                  <a:pt x="448" y="163"/>
                </a:lnTo>
                <a:lnTo>
                  <a:pt x="428" y="158"/>
                </a:lnTo>
                <a:lnTo>
                  <a:pt x="428" y="158"/>
                </a:lnTo>
                <a:lnTo>
                  <a:pt x="429" y="152"/>
                </a:lnTo>
                <a:lnTo>
                  <a:pt x="431" y="138"/>
                </a:lnTo>
                <a:lnTo>
                  <a:pt x="432" y="120"/>
                </a:lnTo>
                <a:lnTo>
                  <a:pt x="431" y="112"/>
                </a:lnTo>
                <a:lnTo>
                  <a:pt x="428" y="105"/>
                </a:lnTo>
                <a:lnTo>
                  <a:pt x="428" y="105"/>
                </a:lnTo>
                <a:lnTo>
                  <a:pt x="422" y="95"/>
                </a:lnTo>
                <a:lnTo>
                  <a:pt x="417" y="89"/>
                </a:lnTo>
                <a:lnTo>
                  <a:pt x="414" y="85"/>
                </a:lnTo>
                <a:lnTo>
                  <a:pt x="411" y="83"/>
                </a:lnTo>
                <a:lnTo>
                  <a:pt x="411" y="83"/>
                </a:lnTo>
                <a:lnTo>
                  <a:pt x="407" y="57"/>
                </a:lnTo>
                <a:lnTo>
                  <a:pt x="402" y="37"/>
                </a:lnTo>
                <a:lnTo>
                  <a:pt x="397" y="22"/>
                </a:lnTo>
                <a:lnTo>
                  <a:pt x="397" y="22"/>
                </a:lnTo>
                <a:lnTo>
                  <a:pt x="393" y="16"/>
                </a:lnTo>
                <a:lnTo>
                  <a:pt x="387" y="12"/>
                </a:lnTo>
                <a:lnTo>
                  <a:pt x="380" y="8"/>
                </a:lnTo>
                <a:lnTo>
                  <a:pt x="373" y="4"/>
                </a:lnTo>
                <a:lnTo>
                  <a:pt x="357" y="1"/>
                </a:lnTo>
                <a:lnTo>
                  <a:pt x="350" y="0"/>
                </a:lnTo>
                <a:lnTo>
                  <a:pt x="350" y="0"/>
                </a:lnTo>
                <a:lnTo>
                  <a:pt x="343" y="1"/>
                </a:lnTo>
                <a:lnTo>
                  <a:pt x="331" y="4"/>
                </a:lnTo>
                <a:lnTo>
                  <a:pt x="316" y="10"/>
                </a:lnTo>
                <a:lnTo>
                  <a:pt x="310" y="13"/>
                </a:lnTo>
                <a:lnTo>
                  <a:pt x="304" y="18"/>
                </a:lnTo>
                <a:lnTo>
                  <a:pt x="304" y="18"/>
                </a:lnTo>
                <a:lnTo>
                  <a:pt x="296" y="25"/>
                </a:lnTo>
                <a:lnTo>
                  <a:pt x="287" y="33"/>
                </a:lnTo>
                <a:lnTo>
                  <a:pt x="284" y="37"/>
                </a:lnTo>
                <a:lnTo>
                  <a:pt x="281" y="42"/>
                </a:lnTo>
                <a:lnTo>
                  <a:pt x="279" y="48"/>
                </a:lnTo>
                <a:lnTo>
                  <a:pt x="279" y="54"/>
                </a:lnTo>
                <a:lnTo>
                  <a:pt x="279" y="54"/>
                </a:lnTo>
                <a:lnTo>
                  <a:pt x="277" y="85"/>
                </a:lnTo>
                <a:lnTo>
                  <a:pt x="274" y="101"/>
                </a:lnTo>
                <a:lnTo>
                  <a:pt x="273" y="108"/>
                </a:lnTo>
                <a:lnTo>
                  <a:pt x="273" y="108"/>
                </a:lnTo>
                <a:lnTo>
                  <a:pt x="267" y="126"/>
                </a:lnTo>
                <a:lnTo>
                  <a:pt x="262" y="148"/>
                </a:lnTo>
                <a:lnTo>
                  <a:pt x="262" y="148"/>
                </a:lnTo>
                <a:lnTo>
                  <a:pt x="262" y="150"/>
                </a:lnTo>
                <a:lnTo>
                  <a:pt x="263" y="154"/>
                </a:lnTo>
                <a:lnTo>
                  <a:pt x="267" y="158"/>
                </a:lnTo>
                <a:lnTo>
                  <a:pt x="272" y="162"/>
                </a:lnTo>
                <a:lnTo>
                  <a:pt x="274" y="163"/>
                </a:lnTo>
                <a:lnTo>
                  <a:pt x="274" y="163"/>
                </a:lnTo>
                <a:lnTo>
                  <a:pt x="297" y="164"/>
                </a:lnTo>
                <a:lnTo>
                  <a:pt x="316" y="166"/>
                </a:lnTo>
                <a:lnTo>
                  <a:pt x="316" y="166"/>
                </a:lnTo>
                <a:close/>
                <a:moveTo>
                  <a:pt x="232" y="375"/>
                </a:moveTo>
                <a:lnTo>
                  <a:pt x="222" y="432"/>
                </a:lnTo>
                <a:lnTo>
                  <a:pt x="222" y="432"/>
                </a:lnTo>
                <a:lnTo>
                  <a:pt x="210" y="435"/>
                </a:lnTo>
                <a:lnTo>
                  <a:pt x="201" y="438"/>
                </a:lnTo>
                <a:lnTo>
                  <a:pt x="194" y="441"/>
                </a:lnTo>
                <a:lnTo>
                  <a:pt x="194" y="441"/>
                </a:lnTo>
                <a:lnTo>
                  <a:pt x="185" y="449"/>
                </a:lnTo>
                <a:lnTo>
                  <a:pt x="182" y="452"/>
                </a:lnTo>
                <a:lnTo>
                  <a:pt x="186" y="436"/>
                </a:lnTo>
                <a:lnTo>
                  <a:pt x="186" y="436"/>
                </a:lnTo>
                <a:lnTo>
                  <a:pt x="191" y="435"/>
                </a:lnTo>
                <a:lnTo>
                  <a:pt x="195" y="433"/>
                </a:lnTo>
                <a:lnTo>
                  <a:pt x="198" y="428"/>
                </a:lnTo>
                <a:lnTo>
                  <a:pt x="198" y="428"/>
                </a:lnTo>
                <a:lnTo>
                  <a:pt x="202" y="421"/>
                </a:lnTo>
                <a:lnTo>
                  <a:pt x="203" y="417"/>
                </a:lnTo>
                <a:lnTo>
                  <a:pt x="203" y="417"/>
                </a:lnTo>
                <a:lnTo>
                  <a:pt x="206" y="415"/>
                </a:lnTo>
                <a:lnTo>
                  <a:pt x="209" y="411"/>
                </a:lnTo>
                <a:lnTo>
                  <a:pt x="215" y="405"/>
                </a:lnTo>
                <a:lnTo>
                  <a:pt x="215" y="405"/>
                </a:lnTo>
                <a:lnTo>
                  <a:pt x="222" y="399"/>
                </a:lnTo>
                <a:lnTo>
                  <a:pt x="232" y="375"/>
                </a:lnTo>
                <a:close/>
                <a:moveTo>
                  <a:pt x="312" y="924"/>
                </a:moveTo>
                <a:lnTo>
                  <a:pt x="309" y="934"/>
                </a:lnTo>
                <a:lnTo>
                  <a:pt x="275" y="940"/>
                </a:lnTo>
                <a:lnTo>
                  <a:pt x="275" y="931"/>
                </a:lnTo>
                <a:lnTo>
                  <a:pt x="291" y="923"/>
                </a:lnTo>
                <a:lnTo>
                  <a:pt x="312" y="924"/>
                </a:lnTo>
                <a:close/>
                <a:moveTo>
                  <a:pt x="310" y="944"/>
                </a:moveTo>
                <a:lnTo>
                  <a:pt x="309" y="966"/>
                </a:lnTo>
                <a:lnTo>
                  <a:pt x="309" y="966"/>
                </a:lnTo>
                <a:lnTo>
                  <a:pt x="296" y="972"/>
                </a:lnTo>
                <a:lnTo>
                  <a:pt x="296" y="972"/>
                </a:lnTo>
                <a:lnTo>
                  <a:pt x="293" y="976"/>
                </a:lnTo>
                <a:lnTo>
                  <a:pt x="291" y="982"/>
                </a:lnTo>
                <a:lnTo>
                  <a:pt x="290" y="989"/>
                </a:lnTo>
                <a:lnTo>
                  <a:pt x="290" y="989"/>
                </a:lnTo>
                <a:lnTo>
                  <a:pt x="287" y="989"/>
                </a:lnTo>
                <a:lnTo>
                  <a:pt x="285" y="990"/>
                </a:lnTo>
                <a:lnTo>
                  <a:pt x="281" y="991"/>
                </a:lnTo>
                <a:lnTo>
                  <a:pt x="281" y="991"/>
                </a:lnTo>
                <a:lnTo>
                  <a:pt x="279" y="993"/>
                </a:lnTo>
                <a:lnTo>
                  <a:pt x="278" y="996"/>
                </a:lnTo>
                <a:lnTo>
                  <a:pt x="277" y="1006"/>
                </a:lnTo>
                <a:lnTo>
                  <a:pt x="275" y="1018"/>
                </a:lnTo>
                <a:lnTo>
                  <a:pt x="275" y="1018"/>
                </a:lnTo>
                <a:lnTo>
                  <a:pt x="274" y="1009"/>
                </a:lnTo>
                <a:lnTo>
                  <a:pt x="274" y="1005"/>
                </a:lnTo>
                <a:lnTo>
                  <a:pt x="274" y="1000"/>
                </a:lnTo>
                <a:lnTo>
                  <a:pt x="274" y="1000"/>
                </a:lnTo>
                <a:lnTo>
                  <a:pt x="274" y="999"/>
                </a:lnTo>
                <a:lnTo>
                  <a:pt x="273" y="997"/>
                </a:lnTo>
                <a:lnTo>
                  <a:pt x="271" y="997"/>
                </a:lnTo>
                <a:lnTo>
                  <a:pt x="266" y="997"/>
                </a:lnTo>
                <a:lnTo>
                  <a:pt x="271" y="947"/>
                </a:lnTo>
                <a:lnTo>
                  <a:pt x="310" y="944"/>
                </a:lnTo>
                <a:close/>
                <a:moveTo>
                  <a:pt x="254" y="932"/>
                </a:moveTo>
                <a:lnTo>
                  <a:pt x="250" y="954"/>
                </a:lnTo>
                <a:lnTo>
                  <a:pt x="135" y="953"/>
                </a:lnTo>
                <a:lnTo>
                  <a:pt x="136" y="942"/>
                </a:lnTo>
                <a:lnTo>
                  <a:pt x="125" y="938"/>
                </a:lnTo>
                <a:lnTo>
                  <a:pt x="124" y="922"/>
                </a:lnTo>
                <a:lnTo>
                  <a:pt x="216" y="919"/>
                </a:lnTo>
                <a:lnTo>
                  <a:pt x="254" y="932"/>
                </a:lnTo>
                <a:close/>
                <a:moveTo>
                  <a:pt x="108" y="923"/>
                </a:moveTo>
                <a:lnTo>
                  <a:pt x="108" y="953"/>
                </a:lnTo>
                <a:lnTo>
                  <a:pt x="55" y="948"/>
                </a:lnTo>
                <a:lnTo>
                  <a:pt x="59" y="924"/>
                </a:lnTo>
                <a:lnTo>
                  <a:pt x="108" y="923"/>
                </a:lnTo>
                <a:close/>
                <a:moveTo>
                  <a:pt x="108" y="907"/>
                </a:moveTo>
                <a:lnTo>
                  <a:pt x="60" y="909"/>
                </a:lnTo>
                <a:lnTo>
                  <a:pt x="85" y="811"/>
                </a:lnTo>
                <a:lnTo>
                  <a:pt x="103" y="830"/>
                </a:lnTo>
                <a:lnTo>
                  <a:pt x="108" y="907"/>
                </a:lnTo>
                <a:close/>
                <a:moveTo>
                  <a:pt x="127" y="884"/>
                </a:moveTo>
                <a:lnTo>
                  <a:pt x="127" y="884"/>
                </a:lnTo>
                <a:lnTo>
                  <a:pt x="125" y="888"/>
                </a:lnTo>
                <a:lnTo>
                  <a:pt x="125" y="893"/>
                </a:lnTo>
                <a:lnTo>
                  <a:pt x="125" y="897"/>
                </a:lnTo>
                <a:lnTo>
                  <a:pt x="125" y="897"/>
                </a:lnTo>
                <a:lnTo>
                  <a:pt x="126" y="900"/>
                </a:lnTo>
                <a:lnTo>
                  <a:pt x="130" y="901"/>
                </a:lnTo>
                <a:lnTo>
                  <a:pt x="133" y="902"/>
                </a:lnTo>
                <a:lnTo>
                  <a:pt x="182" y="905"/>
                </a:lnTo>
                <a:lnTo>
                  <a:pt x="179" y="913"/>
                </a:lnTo>
                <a:lnTo>
                  <a:pt x="115" y="909"/>
                </a:lnTo>
                <a:lnTo>
                  <a:pt x="117" y="883"/>
                </a:lnTo>
                <a:lnTo>
                  <a:pt x="127" y="884"/>
                </a:lnTo>
                <a:close/>
                <a:moveTo>
                  <a:pt x="145" y="881"/>
                </a:moveTo>
                <a:lnTo>
                  <a:pt x="185" y="882"/>
                </a:lnTo>
                <a:lnTo>
                  <a:pt x="185" y="889"/>
                </a:lnTo>
                <a:lnTo>
                  <a:pt x="184" y="895"/>
                </a:lnTo>
                <a:lnTo>
                  <a:pt x="136" y="891"/>
                </a:lnTo>
                <a:lnTo>
                  <a:pt x="136" y="891"/>
                </a:lnTo>
                <a:lnTo>
                  <a:pt x="135" y="890"/>
                </a:lnTo>
                <a:lnTo>
                  <a:pt x="133" y="887"/>
                </a:lnTo>
                <a:lnTo>
                  <a:pt x="133" y="887"/>
                </a:lnTo>
                <a:lnTo>
                  <a:pt x="135" y="885"/>
                </a:lnTo>
                <a:lnTo>
                  <a:pt x="136" y="884"/>
                </a:lnTo>
                <a:lnTo>
                  <a:pt x="139" y="882"/>
                </a:lnTo>
                <a:lnTo>
                  <a:pt x="145" y="881"/>
                </a:lnTo>
                <a:lnTo>
                  <a:pt x="145" y="88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3" name="Freeform 20">
            <a:extLst>
              <a:ext uri="{FF2B5EF4-FFF2-40B4-BE49-F238E27FC236}">
                <a16:creationId xmlns:a16="http://schemas.microsoft.com/office/drawing/2014/main" id="{48CC335A-E4EB-46F1-8309-E2026ACF5935}"/>
              </a:ext>
            </a:extLst>
          </p:cNvPr>
          <p:cNvSpPr>
            <a:spLocks noEditPoints="1"/>
          </p:cNvSpPr>
          <p:nvPr/>
        </p:nvSpPr>
        <p:spPr bwMode="auto">
          <a:xfrm>
            <a:off x="2770715" y="2753925"/>
            <a:ext cx="1119281" cy="1609893"/>
          </a:xfrm>
          <a:custGeom>
            <a:avLst/>
            <a:gdLst>
              <a:gd name="T0" fmla="*/ 651 w 981"/>
              <a:gd name="T1" fmla="*/ 1174 h 1411"/>
              <a:gd name="T2" fmla="*/ 705 w 981"/>
              <a:gd name="T3" fmla="*/ 1283 h 1411"/>
              <a:gd name="T4" fmla="*/ 840 w 981"/>
              <a:gd name="T5" fmla="*/ 1273 h 1411"/>
              <a:gd name="T6" fmla="*/ 835 w 981"/>
              <a:gd name="T7" fmla="*/ 1052 h 1411"/>
              <a:gd name="T8" fmla="*/ 908 w 981"/>
              <a:gd name="T9" fmla="*/ 901 h 1411"/>
              <a:gd name="T10" fmla="*/ 956 w 981"/>
              <a:gd name="T11" fmla="*/ 635 h 1411"/>
              <a:gd name="T12" fmla="*/ 882 w 981"/>
              <a:gd name="T13" fmla="*/ 275 h 1411"/>
              <a:gd name="T14" fmla="*/ 787 w 981"/>
              <a:gd name="T15" fmla="*/ 193 h 1411"/>
              <a:gd name="T16" fmla="*/ 678 w 981"/>
              <a:gd name="T17" fmla="*/ 76 h 1411"/>
              <a:gd name="T18" fmla="*/ 603 w 981"/>
              <a:gd name="T19" fmla="*/ 175 h 1411"/>
              <a:gd name="T20" fmla="*/ 554 w 981"/>
              <a:gd name="T21" fmla="*/ 299 h 1411"/>
              <a:gd name="T22" fmla="*/ 503 w 981"/>
              <a:gd name="T23" fmla="*/ 474 h 1411"/>
              <a:gd name="T24" fmla="*/ 442 w 981"/>
              <a:gd name="T25" fmla="*/ 529 h 1411"/>
              <a:gd name="T26" fmla="*/ 462 w 981"/>
              <a:gd name="T27" fmla="*/ 626 h 1411"/>
              <a:gd name="T28" fmla="*/ 397 w 981"/>
              <a:gd name="T29" fmla="*/ 712 h 1411"/>
              <a:gd name="T30" fmla="*/ 390 w 981"/>
              <a:gd name="T31" fmla="*/ 421 h 1411"/>
              <a:gd name="T32" fmla="*/ 341 w 981"/>
              <a:gd name="T33" fmla="*/ 235 h 1411"/>
              <a:gd name="T34" fmla="*/ 292 w 981"/>
              <a:gd name="T35" fmla="*/ 200 h 1411"/>
              <a:gd name="T36" fmla="*/ 340 w 981"/>
              <a:gd name="T37" fmla="*/ 71 h 1411"/>
              <a:gd name="T38" fmla="*/ 250 w 981"/>
              <a:gd name="T39" fmla="*/ 2 h 1411"/>
              <a:gd name="T40" fmla="*/ 151 w 981"/>
              <a:gd name="T41" fmla="*/ 88 h 1411"/>
              <a:gd name="T42" fmla="*/ 182 w 981"/>
              <a:gd name="T43" fmla="*/ 205 h 1411"/>
              <a:gd name="T44" fmla="*/ 115 w 981"/>
              <a:gd name="T45" fmla="*/ 265 h 1411"/>
              <a:gd name="T46" fmla="*/ 3 w 981"/>
              <a:gd name="T47" fmla="*/ 696 h 1411"/>
              <a:gd name="T48" fmla="*/ 35 w 981"/>
              <a:gd name="T49" fmla="*/ 796 h 1411"/>
              <a:gd name="T50" fmla="*/ 53 w 981"/>
              <a:gd name="T51" fmla="*/ 995 h 1411"/>
              <a:gd name="T52" fmla="*/ 52 w 981"/>
              <a:gd name="T53" fmla="*/ 1229 h 1411"/>
              <a:gd name="T54" fmla="*/ 3 w 981"/>
              <a:gd name="T55" fmla="*/ 1283 h 1411"/>
              <a:gd name="T56" fmla="*/ 88 w 981"/>
              <a:gd name="T57" fmla="*/ 1343 h 1411"/>
              <a:gd name="T58" fmla="*/ 121 w 981"/>
              <a:gd name="T59" fmla="*/ 1280 h 1411"/>
              <a:gd name="T60" fmla="*/ 139 w 981"/>
              <a:gd name="T61" fmla="*/ 1075 h 1411"/>
              <a:gd name="T62" fmla="*/ 256 w 981"/>
              <a:gd name="T63" fmla="*/ 1292 h 1411"/>
              <a:gd name="T64" fmla="*/ 225 w 981"/>
              <a:gd name="T65" fmla="*/ 1318 h 1411"/>
              <a:gd name="T66" fmla="*/ 194 w 981"/>
              <a:gd name="T67" fmla="*/ 1364 h 1411"/>
              <a:gd name="T68" fmla="*/ 285 w 981"/>
              <a:gd name="T69" fmla="*/ 1408 h 1411"/>
              <a:gd name="T70" fmla="*/ 322 w 981"/>
              <a:gd name="T71" fmla="*/ 1349 h 1411"/>
              <a:gd name="T72" fmla="*/ 388 w 981"/>
              <a:gd name="T73" fmla="*/ 1033 h 1411"/>
              <a:gd name="T74" fmla="*/ 403 w 981"/>
              <a:gd name="T75" fmla="*/ 1169 h 1411"/>
              <a:gd name="T76" fmla="*/ 439 w 981"/>
              <a:gd name="T77" fmla="*/ 1185 h 1411"/>
              <a:gd name="T78" fmla="*/ 486 w 981"/>
              <a:gd name="T79" fmla="*/ 1180 h 1411"/>
              <a:gd name="T80" fmla="*/ 460 w 981"/>
              <a:gd name="T81" fmla="*/ 1105 h 1411"/>
              <a:gd name="T82" fmla="*/ 460 w 981"/>
              <a:gd name="T83" fmla="*/ 1065 h 1411"/>
              <a:gd name="T84" fmla="*/ 485 w 981"/>
              <a:gd name="T85" fmla="*/ 1101 h 1411"/>
              <a:gd name="T86" fmla="*/ 505 w 981"/>
              <a:gd name="T87" fmla="*/ 1065 h 1411"/>
              <a:gd name="T88" fmla="*/ 518 w 981"/>
              <a:gd name="T89" fmla="*/ 1093 h 1411"/>
              <a:gd name="T90" fmla="*/ 558 w 981"/>
              <a:gd name="T91" fmla="*/ 1075 h 1411"/>
              <a:gd name="T92" fmla="*/ 519 w 981"/>
              <a:gd name="T93" fmla="*/ 1005 h 1411"/>
              <a:gd name="T94" fmla="*/ 622 w 981"/>
              <a:gd name="T95" fmla="*/ 1097 h 1411"/>
              <a:gd name="T96" fmla="*/ 619 w 981"/>
              <a:gd name="T97" fmla="*/ 395 h 1411"/>
              <a:gd name="T98" fmla="*/ 644 w 981"/>
              <a:gd name="T99" fmla="*/ 631 h 1411"/>
              <a:gd name="T100" fmla="*/ 516 w 981"/>
              <a:gd name="T101" fmla="*/ 704 h 1411"/>
              <a:gd name="T102" fmla="*/ 475 w 981"/>
              <a:gd name="T103" fmla="*/ 636 h 1411"/>
              <a:gd name="T104" fmla="*/ 504 w 981"/>
              <a:gd name="T105" fmla="*/ 562 h 1411"/>
              <a:gd name="T106" fmla="*/ 619 w 981"/>
              <a:gd name="T107" fmla="*/ 395 h 1411"/>
              <a:gd name="T108" fmla="*/ 683 w 981"/>
              <a:gd name="T109" fmla="*/ 1076 h 1411"/>
              <a:gd name="T110" fmla="*/ 693 w 981"/>
              <a:gd name="T111" fmla="*/ 1147 h 1411"/>
              <a:gd name="T112" fmla="*/ 660 w 981"/>
              <a:gd name="T113" fmla="*/ 1094 h 1411"/>
              <a:gd name="T114" fmla="*/ 603 w 981"/>
              <a:gd name="T115" fmla="*/ 802 h 1411"/>
              <a:gd name="T116" fmla="*/ 588 w 981"/>
              <a:gd name="T117" fmla="*/ 816 h 1411"/>
              <a:gd name="T118" fmla="*/ 751 w 981"/>
              <a:gd name="T119" fmla="*/ 911 h 1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81" h="1411">
                <a:moveTo>
                  <a:pt x="626" y="1162"/>
                </a:moveTo>
                <a:lnTo>
                  <a:pt x="626" y="1162"/>
                </a:lnTo>
                <a:lnTo>
                  <a:pt x="635" y="1162"/>
                </a:lnTo>
                <a:lnTo>
                  <a:pt x="641" y="1162"/>
                </a:lnTo>
                <a:lnTo>
                  <a:pt x="645" y="1160"/>
                </a:lnTo>
                <a:lnTo>
                  <a:pt x="647" y="1157"/>
                </a:lnTo>
                <a:lnTo>
                  <a:pt x="647" y="1157"/>
                </a:lnTo>
                <a:lnTo>
                  <a:pt x="649" y="1154"/>
                </a:lnTo>
                <a:lnTo>
                  <a:pt x="649" y="1154"/>
                </a:lnTo>
                <a:lnTo>
                  <a:pt x="647" y="1157"/>
                </a:lnTo>
                <a:lnTo>
                  <a:pt x="647" y="1157"/>
                </a:lnTo>
                <a:lnTo>
                  <a:pt x="647" y="1163"/>
                </a:lnTo>
                <a:lnTo>
                  <a:pt x="647" y="1167"/>
                </a:lnTo>
                <a:lnTo>
                  <a:pt x="649" y="1170"/>
                </a:lnTo>
                <a:lnTo>
                  <a:pt x="651" y="1174"/>
                </a:lnTo>
                <a:lnTo>
                  <a:pt x="654" y="1179"/>
                </a:lnTo>
                <a:lnTo>
                  <a:pt x="659" y="1184"/>
                </a:lnTo>
                <a:lnTo>
                  <a:pt x="666" y="1187"/>
                </a:lnTo>
                <a:lnTo>
                  <a:pt x="666" y="1187"/>
                </a:lnTo>
                <a:lnTo>
                  <a:pt x="738" y="1225"/>
                </a:lnTo>
                <a:lnTo>
                  <a:pt x="738" y="1225"/>
                </a:lnTo>
                <a:lnTo>
                  <a:pt x="730" y="1235"/>
                </a:lnTo>
                <a:lnTo>
                  <a:pt x="721" y="1246"/>
                </a:lnTo>
                <a:lnTo>
                  <a:pt x="713" y="1257"/>
                </a:lnTo>
                <a:lnTo>
                  <a:pt x="713" y="1257"/>
                </a:lnTo>
                <a:lnTo>
                  <a:pt x="710" y="1261"/>
                </a:lnTo>
                <a:lnTo>
                  <a:pt x="707" y="1267"/>
                </a:lnTo>
                <a:lnTo>
                  <a:pt x="705" y="1273"/>
                </a:lnTo>
                <a:lnTo>
                  <a:pt x="705" y="1278"/>
                </a:lnTo>
                <a:lnTo>
                  <a:pt x="705" y="1283"/>
                </a:lnTo>
                <a:lnTo>
                  <a:pt x="706" y="1286"/>
                </a:lnTo>
                <a:lnTo>
                  <a:pt x="707" y="1290"/>
                </a:lnTo>
                <a:lnTo>
                  <a:pt x="711" y="1292"/>
                </a:lnTo>
                <a:lnTo>
                  <a:pt x="711" y="1292"/>
                </a:lnTo>
                <a:lnTo>
                  <a:pt x="714" y="1294"/>
                </a:lnTo>
                <a:lnTo>
                  <a:pt x="719" y="1294"/>
                </a:lnTo>
                <a:lnTo>
                  <a:pt x="733" y="1292"/>
                </a:lnTo>
                <a:lnTo>
                  <a:pt x="769" y="1286"/>
                </a:lnTo>
                <a:lnTo>
                  <a:pt x="769" y="1286"/>
                </a:lnTo>
                <a:lnTo>
                  <a:pt x="791" y="1285"/>
                </a:lnTo>
                <a:lnTo>
                  <a:pt x="814" y="1283"/>
                </a:lnTo>
                <a:lnTo>
                  <a:pt x="823" y="1282"/>
                </a:lnTo>
                <a:lnTo>
                  <a:pt x="831" y="1279"/>
                </a:lnTo>
                <a:lnTo>
                  <a:pt x="837" y="1276"/>
                </a:lnTo>
                <a:lnTo>
                  <a:pt x="840" y="1273"/>
                </a:lnTo>
                <a:lnTo>
                  <a:pt x="840" y="1272"/>
                </a:lnTo>
                <a:lnTo>
                  <a:pt x="840" y="1272"/>
                </a:lnTo>
                <a:lnTo>
                  <a:pt x="841" y="1267"/>
                </a:lnTo>
                <a:lnTo>
                  <a:pt x="841" y="1263"/>
                </a:lnTo>
                <a:lnTo>
                  <a:pt x="839" y="1254"/>
                </a:lnTo>
                <a:lnTo>
                  <a:pt x="833" y="1243"/>
                </a:lnTo>
                <a:lnTo>
                  <a:pt x="833" y="1243"/>
                </a:lnTo>
                <a:lnTo>
                  <a:pt x="829" y="1235"/>
                </a:lnTo>
                <a:lnTo>
                  <a:pt x="823" y="1223"/>
                </a:lnTo>
                <a:lnTo>
                  <a:pt x="823" y="1223"/>
                </a:lnTo>
                <a:lnTo>
                  <a:pt x="803" y="1182"/>
                </a:lnTo>
                <a:lnTo>
                  <a:pt x="787" y="1147"/>
                </a:lnTo>
                <a:lnTo>
                  <a:pt x="787" y="1147"/>
                </a:lnTo>
                <a:lnTo>
                  <a:pt x="816" y="1093"/>
                </a:lnTo>
                <a:lnTo>
                  <a:pt x="835" y="1052"/>
                </a:lnTo>
                <a:lnTo>
                  <a:pt x="842" y="1036"/>
                </a:lnTo>
                <a:lnTo>
                  <a:pt x="846" y="1027"/>
                </a:lnTo>
                <a:lnTo>
                  <a:pt x="846" y="1027"/>
                </a:lnTo>
                <a:lnTo>
                  <a:pt x="846" y="1020"/>
                </a:lnTo>
                <a:lnTo>
                  <a:pt x="845" y="1014"/>
                </a:lnTo>
                <a:lnTo>
                  <a:pt x="842" y="1003"/>
                </a:lnTo>
                <a:lnTo>
                  <a:pt x="840" y="996"/>
                </a:lnTo>
                <a:lnTo>
                  <a:pt x="837" y="993"/>
                </a:lnTo>
                <a:lnTo>
                  <a:pt x="837" y="993"/>
                </a:lnTo>
                <a:lnTo>
                  <a:pt x="860" y="972"/>
                </a:lnTo>
                <a:lnTo>
                  <a:pt x="875" y="958"/>
                </a:lnTo>
                <a:lnTo>
                  <a:pt x="882" y="949"/>
                </a:lnTo>
                <a:lnTo>
                  <a:pt x="882" y="949"/>
                </a:lnTo>
                <a:lnTo>
                  <a:pt x="889" y="935"/>
                </a:lnTo>
                <a:lnTo>
                  <a:pt x="908" y="901"/>
                </a:lnTo>
                <a:lnTo>
                  <a:pt x="930" y="862"/>
                </a:lnTo>
                <a:lnTo>
                  <a:pt x="945" y="832"/>
                </a:lnTo>
                <a:lnTo>
                  <a:pt x="945" y="832"/>
                </a:lnTo>
                <a:lnTo>
                  <a:pt x="956" y="804"/>
                </a:lnTo>
                <a:lnTo>
                  <a:pt x="969" y="772"/>
                </a:lnTo>
                <a:lnTo>
                  <a:pt x="979" y="742"/>
                </a:lnTo>
                <a:lnTo>
                  <a:pt x="981" y="730"/>
                </a:lnTo>
                <a:lnTo>
                  <a:pt x="981" y="722"/>
                </a:lnTo>
                <a:lnTo>
                  <a:pt x="981" y="722"/>
                </a:lnTo>
                <a:lnTo>
                  <a:pt x="979" y="715"/>
                </a:lnTo>
                <a:lnTo>
                  <a:pt x="975" y="704"/>
                </a:lnTo>
                <a:lnTo>
                  <a:pt x="963" y="678"/>
                </a:lnTo>
                <a:lnTo>
                  <a:pt x="948" y="645"/>
                </a:lnTo>
                <a:lnTo>
                  <a:pt x="948" y="645"/>
                </a:lnTo>
                <a:lnTo>
                  <a:pt x="956" y="635"/>
                </a:lnTo>
                <a:lnTo>
                  <a:pt x="963" y="623"/>
                </a:lnTo>
                <a:lnTo>
                  <a:pt x="963" y="623"/>
                </a:lnTo>
                <a:lnTo>
                  <a:pt x="956" y="583"/>
                </a:lnTo>
                <a:lnTo>
                  <a:pt x="949" y="548"/>
                </a:lnTo>
                <a:lnTo>
                  <a:pt x="940" y="515"/>
                </a:lnTo>
                <a:lnTo>
                  <a:pt x="940" y="515"/>
                </a:lnTo>
                <a:lnTo>
                  <a:pt x="931" y="478"/>
                </a:lnTo>
                <a:lnTo>
                  <a:pt x="921" y="432"/>
                </a:lnTo>
                <a:lnTo>
                  <a:pt x="913" y="389"/>
                </a:lnTo>
                <a:lnTo>
                  <a:pt x="909" y="362"/>
                </a:lnTo>
                <a:lnTo>
                  <a:pt x="909" y="362"/>
                </a:lnTo>
                <a:lnTo>
                  <a:pt x="908" y="352"/>
                </a:lnTo>
                <a:lnTo>
                  <a:pt x="904" y="339"/>
                </a:lnTo>
                <a:lnTo>
                  <a:pt x="894" y="307"/>
                </a:lnTo>
                <a:lnTo>
                  <a:pt x="882" y="275"/>
                </a:lnTo>
                <a:lnTo>
                  <a:pt x="876" y="261"/>
                </a:lnTo>
                <a:lnTo>
                  <a:pt x="871" y="252"/>
                </a:lnTo>
                <a:lnTo>
                  <a:pt x="871" y="252"/>
                </a:lnTo>
                <a:lnTo>
                  <a:pt x="869" y="248"/>
                </a:lnTo>
                <a:lnTo>
                  <a:pt x="865" y="245"/>
                </a:lnTo>
                <a:lnTo>
                  <a:pt x="854" y="238"/>
                </a:lnTo>
                <a:lnTo>
                  <a:pt x="842" y="232"/>
                </a:lnTo>
                <a:lnTo>
                  <a:pt x="830" y="226"/>
                </a:lnTo>
                <a:lnTo>
                  <a:pt x="808" y="216"/>
                </a:lnTo>
                <a:lnTo>
                  <a:pt x="797" y="211"/>
                </a:lnTo>
                <a:lnTo>
                  <a:pt x="797" y="211"/>
                </a:lnTo>
                <a:lnTo>
                  <a:pt x="796" y="206"/>
                </a:lnTo>
                <a:lnTo>
                  <a:pt x="793" y="202"/>
                </a:lnTo>
                <a:lnTo>
                  <a:pt x="787" y="193"/>
                </a:lnTo>
                <a:lnTo>
                  <a:pt x="787" y="193"/>
                </a:lnTo>
                <a:lnTo>
                  <a:pt x="776" y="183"/>
                </a:lnTo>
                <a:lnTo>
                  <a:pt x="763" y="172"/>
                </a:lnTo>
                <a:lnTo>
                  <a:pt x="749" y="160"/>
                </a:lnTo>
                <a:lnTo>
                  <a:pt x="749" y="160"/>
                </a:lnTo>
                <a:lnTo>
                  <a:pt x="738" y="137"/>
                </a:lnTo>
                <a:lnTo>
                  <a:pt x="730" y="118"/>
                </a:lnTo>
                <a:lnTo>
                  <a:pt x="723" y="104"/>
                </a:lnTo>
                <a:lnTo>
                  <a:pt x="723" y="104"/>
                </a:lnTo>
                <a:lnTo>
                  <a:pt x="717" y="95"/>
                </a:lnTo>
                <a:lnTo>
                  <a:pt x="710" y="88"/>
                </a:lnTo>
                <a:lnTo>
                  <a:pt x="702" y="82"/>
                </a:lnTo>
                <a:lnTo>
                  <a:pt x="693" y="78"/>
                </a:lnTo>
                <a:lnTo>
                  <a:pt x="693" y="78"/>
                </a:lnTo>
                <a:lnTo>
                  <a:pt x="687" y="77"/>
                </a:lnTo>
                <a:lnTo>
                  <a:pt x="678" y="76"/>
                </a:lnTo>
                <a:lnTo>
                  <a:pt x="659" y="77"/>
                </a:lnTo>
                <a:lnTo>
                  <a:pt x="643" y="80"/>
                </a:lnTo>
                <a:lnTo>
                  <a:pt x="635" y="81"/>
                </a:lnTo>
                <a:lnTo>
                  <a:pt x="631" y="83"/>
                </a:lnTo>
                <a:lnTo>
                  <a:pt x="631" y="83"/>
                </a:lnTo>
                <a:lnTo>
                  <a:pt x="627" y="88"/>
                </a:lnTo>
                <a:lnTo>
                  <a:pt x="622" y="96"/>
                </a:lnTo>
                <a:lnTo>
                  <a:pt x="610" y="118"/>
                </a:lnTo>
                <a:lnTo>
                  <a:pt x="601" y="141"/>
                </a:lnTo>
                <a:lnTo>
                  <a:pt x="598" y="150"/>
                </a:lnTo>
                <a:lnTo>
                  <a:pt x="598" y="155"/>
                </a:lnTo>
                <a:lnTo>
                  <a:pt x="598" y="155"/>
                </a:lnTo>
                <a:lnTo>
                  <a:pt x="601" y="166"/>
                </a:lnTo>
                <a:lnTo>
                  <a:pt x="603" y="171"/>
                </a:lnTo>
                <a:lnTo>
                  <a:pt x="603" y="175"/>
                </a:lnTo>
                <a:lnTo>
                  <a:pt x="603" y="175"/>
                </a:lnTo>
                <a:lnTo>
                  <a:pt x="604" y="184"/>
                </a:lnTo>
                <a:lnTo>
                  <a:pt x="607" y="193"/>
                </a:lnTo>
                <a:lnTo>
                  <a:pt x="610" y="206"/>
                </a:lnTo>
                <a:lnTo>
                  <a:pt x="610" y="206"/>
                </a:lnTo>
                <a:lnTo>
                  <a:pt x="613" y="210"/>
                </a:lnTo>
                <a:lnTo>
                  <a:pt x="616" y="214"/>
                </a:lnTo>
                <a:lnTo>
                  <a:pt x="616" y="214"/>
                </a:lnTo>
                <a:lnTo>
                  <a:pt x="595" y="234"/>
                </a:lnTo>
                <a:lnTo>
                  <a:pt x="578" y="252"/>
                </a:lnTo>
                <a:lnTo>
                  <a:pt x="572" y="260"/>
                </a:lnTo>
                <a:lnTo>
                  <a:pt x="567" y="267"/>
                </a:lnTo>
                <a:lnTo>
                  <a:pt x="567" y="267"/>
                </a:lnTo>
                <a:lnTo>
                  <a:pt x="559" y="289"/>
                </a:lnTo>
                <a:lnTo>
                  <a:pt x="554" y="299"/>
                </a:lnTo>
                <a:lnTo>
                  <a:pt x="554" y="299"/>
                </a:lnTo>
                <a:lnTo>
                  <a:pt x="549" y="315"/>
                </a:lnTo>
                <a:lnTo>
                  <a:pt x="541" y="349"/>
                </a:lnTo>
                <a:lnTo>
                  <a:pt x="529" y="398"/>
                </a:lnTo>
                <a:lnTo>
                  <a:pt x="529" y="398"/>
                </a:lnTo>
                <a:lnTo>
                  <a:pt x="533" y="401"/>
                </a:lnTo>
                <a:lnTo>
                  <a:pt x="534" y="404"/>
                </a:lnTo>
                <a:lnTo>
                  <a:pt x="534" y="405"/>
                </a:lnTo>
                <a:lnTo>
                  <a:pt x="534" y="405"/>
                </a:lnTo>
                <a:lnTo>
                  <a:pt x="531" y="411"/>
                </a:lnTo>
                <a:lnTo>
                  <a:pt x="528" y="422"/>
                </a:lnTo>
                <a:lnTo>
                  <a:pt x="522" y="438"/>
                </a:lnTo>
                <a:lnTo>
                  <a:pt x="522" y="438"/>
                </a:lnTo>
                <a:lnTo>
                  <a:pt x="511" y="458"/>
                </a:lnTo>
                <a:lnTo>
                  <a:pt x="503" y="474"/>
                </a:lnTo>
                <a:lnTo>
                  <a:pt x="495" y="492"/>
                </a:lnTo>
                <a:lnTo>
                  <a:pt x="495" y="492"/>
                </a:lnTo>
                <a:lnTo>
                  <a:pt x="491" y="505"/>
                </a:lnTo>
                <a:lnTo>
                  <a:pt x="487" y="513"/>
                </a:lnTo>
                <a:lnTo>
                  <a:pt x="486" y="515"/>
                </a:lnTo>
                <a:lnTo>
                  <a:pt x="486" y="515"/>
                </a:lnTo>
                <a:lnTo>
                  <a:pt x="486" y="515"/>
                </a:lnTo>
                <a:lnTo>
                  <a:pt x="481" y="515"/>
                </a:lnTo>
                <a:lnTo>
                  <a:pt x="469" y="514"/>
                </a:lnTo>
                <a:lnTo>
                  <a:pt x="462" y="514"/>
                </a:lnTo>
                <a:lnTo>
                  <a:pt x="455" y="516"/>
                </a:lnTo>
                <a:lnTo>
                  <a:pt x="449" y="519"/>
                </a:lnTo>
                <a:lnTo>
                  <a:pt x="445" y="523"/>
                </a:lnTo>
                <a:lnTo>
                  <a:pt x="445" y="523"/>
                </a:lnTo>
                <a:lnTo>
                  <a:pt x="442" y="529"/>
                </a:lnTo>
                <a:lnTo>
                  <a:pt x="440" y="538"/>
                </a:lnTo>
                <a:lnTo>
                  <a:pt x="440" y="547"/>
                </a:lnTo>
                <a:lnTo>
                  <a:pt x="442" y="558"/>
                </a:lnTo>
                <a:lnTo>
                  <a:pt x="443" y="568"/>
                </a:lnTo>
                <a:lnTo>
                  <a:pt x="445" y="575"/>
                </a:lnTo>
                <a:lnTo>
                  <a:pt x="448" y="581"/>
                </a:lnTo>
                <a:lnTo>
                  <a:pt x="450" y="584"/>
                </a:lnTo>
                <a:lnTo>
                  <a:pt x="450" y="584"/>
                </a:lnTo>
                <a:lnTo>
                  <a:pt x="458" y="588"/>
                </a:lnTo>
                <a:lnTo>
                  <a:pt x="463" y="589"/>
                </a:lnTo>
                <a:lnTo>
                  <a:pt x="463" y="589"/>
                </a:lnTo>
                <a:lnTo>
                  <a:pt x="463" y="598"/>
                </a:lnTo>
                <a:lnTo>
                  <a:pt x="463" y="612"/>
                </a:lnTo>
                <a:lnTo>
                  <a:pt x="463" y="612"/>
                </a:lnTo>
                <a:lnTo>
                  <a:pt x="462" y="626"/>
                </a:lnTo>
                <a:lnTo>
                  <a:pt x="463" y="633"/>
                </a:lnTo>
                <a:lnTo>
                  <a:pt x="448" y="666"/>
                </a:lnTo>
                <a:lnTo>
                  <a:pt x="448" y="666"/>
                </a:lnTo>
                <a:lnTo>
                  <a:pt x="437" y="665"/>
                </a:lnTo>
                <a:lnTo>
                  <a:pt x="430" y="665"/>
                </a:lnTo>
                <a:lnTo>
                  <a:pt x="425" y="666"/>
                </a:lnTo>
                <a:lnTo>
                  <a:pt x="425" y="666"/>
                </a:lnTo>
                <a:lnTo>
                  <a:pt x="417" y="673"/>
                </a:lnTo>
                <a:lnTo>
                  <a:pt x="409" y="681"/>
                </a:lnTo>
                <a:lnTo>
                  <a:pt x="409" y="681"/>
                </a:lnTo>
                <a:lnTo>
                  <a:pt x="405" y="687"/>
                </a:lnTo>
                <a:lnTo>
                  <a:pt x="403" y="691"/>
                </a:lnTo>
                <a:lnTo>
                  <a:pt x="401" y="697"/>
                </a:lnTo>
                <a:lnTo>
                  <a:pt x="401" y="697"/>
                </a:lnTo>
                <a:lnTo>
                  <a:pt x="397" y="712"/>
                </a:lnTo>
                <a:lnTo>
                  <a:pt x="394" y="722"/>
                </a:lnTo>
                <a:lnTo>
                  <a:pt x="394" y="722"/>
                </a:lnTo>
                <a:lnTo>
                  <a:pt x="388" y="667"/>
                </a:lnTo>
                <a:lnTo>
                  <a:pt x="381" y="602"/>
                </a:lnTo>
                <a:lnTo>
                  <a:pt x="381" y="602"/>
                </a:lnTo>
                <a:lnTo>
                  <a:pt x="379" y="589"/>
                </a:lnTo>
                <a:lnTo>
                  <a:pt x="381" y="582"/>
                </a:lnTo>
                <a:lnTo>
                  <a:pt x="381" y="582"/>
                </a:lnTo>
                <a:lnTo>
                  <a:pt x="382" y="560"/>
                </a:lnTo>
                <a:lnTo>
                  <a:pt x="382" y="517"/>
                </a:lnTo>
                <a:lnTo>
                  <a:pt x="383" y="471"/>
                </a:lnTo>
                <a:lnTo>
                  <a:pt x="384" y="453"/>
                </a:lnTo>
                <a:lnTo>
                  <a:pt x="387" y="441"/>
                </a:lnTo>
                <a:lnTo>
                  <a:pt x="387" y="441"/>
                </a:lnTo>
                <a:lnTo>
                  <a:pt x="390" y="421"/>
                </a:lnTo>
                <a:lnTo>
                  <a:pt x="395" y="395"/>
                </a:lnTo>
                <a:lnTo>
                  <a:pt x="397" y="369"/>
                </a:lnTo>
                <a:lnTo>
                  <a:pt x="397" y="358"/>
                </a:lnTo>
                <a:lnTo>
                  <a:pt x="396" y="349"/>
                </a:lnTo>
                <a:lnTo>
                  <a:pt x="396" y="349"/>
                </a:lnTo>
                <a:lnTo>
                  <a:pt x="390" y="314"/>
                </a:lnTo>
                <a:lnTo>
                  <a:pt x="387" y="296"/>
                </a:lnTo>
                <a:lnTo>
                  <a:pt x="387" y="296"/>
                </a:lnTo>
                <a:lnTo>
                  <a:pt x="390" y="272"/>
                </a:lnTo>
                <a:lnTo>
                  <a:pt x="394" y="247"/>
                </a:lnTo>
                <a:lnTo>
                  <a:pt x="394" y="247"/>
                </a:lnTo>
                <a:lnTo>
                  <a:pt x="381" y="234"/>
                </a:lnTo>
                <a:lnTo>
                  <a:pt x="381" y="234"/>
                </a:lnTo>
                <a:lnTo>
                  <a:pt x="358" y="235"/>
                </a:lnTo>
                <a:lnTo>
                  <a:pt x="341" y="235"/>
                </a:lnTo>
                <a:lnTo>
                  <a:pt x="333" y="234"/>
                </a:lnTo>
                <a:lnTo>
                  <a:pt x="333" y="234"/>
                </a:lnTo>
                <a:lnTo>
                  <a:pt x="322" y="227"/>
                </a:lnTo>
                <a:lnTo>
                  <a:pt x="315" y="222"/>
                </a:lnTo>
                <a:lnTo>
                  <a:pt x="310" y="218"/>
                </a:lnTo>
                <a:lnTo>
                  <a:pt x="310" y="218"/>
                </a:lnTo>
                <a:lnTo>
                  <a:pt x="305" y="218"/>
                </a:lnTo>
                <a:lnTo>
                  <a:pt x="302" y="221"/>
                </a:lnTo>
                <a:lnTo>
                  <a:pt x="297" y="224"/>
                </a:lnTo>
                <a:lnTo>
                  <a:pt x="284" y="214"/>
                </a:lnTo>
                <a:lnTo>
                  <a:pt x="284" y="214"/>
                </a:lnTo>
                <a:lnTo>
                  <a:pt x="287" y="210"/>
                </a:lnTo>
                <a:lnTo>
                  <a:pt x="290" y="205"/>
                </a:lnTo>
                <a:lnTo>
                  <a:pt x="292" y="200"/>
                </a:lnTo>
                <a:lnTo>
                  <a:pt x="292" y="200"/>
                </a:lnTo>
                <a:lnTo>
                  <a:pt x="296" y="192"/>
                </a:lnTo>
                <a:lnTo>
                  <a:pt x="302" y="184"/>
                </a:lnTo>
                <a:lnTo>
                  <a:pt x="302" y="184"/>
                </a:lnTo>
                <a:lnTo>
                  <a:pt x="306" y="178"/>
                </a:lnTo>
                <a:lnTo>
                  <a:pt x="311" y="173"/>
                </a:lnTo>
                <a:lnTo>
                  <a:pt x="316" y="168"/>
                </a:lnTo>
                <a:lnTo>
                  <a:pt x="320" y="162"/>
                </a:lnTo>
                <a:lnTo>
                  <a:pt x="320" y="162"/>
                </a:lnTo>
                <a:lnTo>
                  <a:pt x="326" y="149"/>
                </a:lnTo>
                <a:lnTo>
                  <a:pt x="334" y="125"/>
                </a:lnTo>
                <a:lnTo>
                  <a:pt x="339" y="111"/>
                </a:lnTo>
                <a:lnTo>
                  <a:pt x="341" y="96"/>
                </a:lnTo>
                <a:lnTo>
                  <a:pt x="342" y="83"/>
                </a:lnTo>
                <a:lnTo>
                  <a:pt x="341" y="77"/>
                </a:lnTo>
                <a:lnTo>
                  <a:pt x="340" y="71"/>
                </a:lnTo>
                <a:lnTo>
                  <a:pt x="340" y="71"/>
                </a:lnTo>
                <a:lnTo>
                  <a:pt x="336" y="59"/>
                </a:lnTo>
                <a:lnTo>
                  <a:pt x="332" y="49"/>
                </a:lnTo>
                <a:lnTo>
                  <a:pt x="327" y="39"/>
                </a:lnTo>
                <a:lnTo>
                  <a:pt x="321" y="29"/>
                </a:lnTo>
                <a:lnTo>
                  <a:pt x="314" y="21"/>
                </a:lnTo>
                <a:lnTo>
                  <a:pt x="306" y="14"/>
                </a:lnTo>
                <a:lnTo>
                  <a:pt x="298" y="8"/>
                </a:lnTo>
                <a:lnTo>
                  <a:pt x="289" y="4"/>
                </a:lnTo>
                <a:lnTo>
                  <a:pt x="289" y="4"/>
                </a:lnTo>
                <a:lnTo>
                  <a:pt x="280" y="2"/>
                </a:lnTo>
                <a:lnTo>
                  <a:pt x="273" y="1"/>
                </a:lnTo>
                <a:lnTo>
                  <a:pt x="261" y="0"/>
                </a:lnTo>
                <a:lnTo>
                  <a:pt x="254" y="1"/>
                </a:lnTo>
                <a:lnTo>
                  <a:pt x="250" y="2"/>
                </a:lnTo>
                <a:lnTo>
                  <a:pt x="250" y="2"/>
                </a:lnTo>
                <a:lnTo>
                  <a:pt x="247" y="2"/>
                </a:lnTo>
                <a:lnTo>
                  <a:pt x="235" y="2"/>
                </a:lnTo>
                <a:lnTo>
                  <a:pt x="226" y="3"/>
                </a:lnTo>
                <a:lnTo>
                  <a:pt x="217" y="6"/>
                </a:lnTo>
                <a:lnTo>
                  <a:pt x="206" y="9"/>
                </a:lnTo>
                <a:lnTo>
                  <a:pt x="194" y="15"/>
                </a:lnTo>
                <a:lnTo>
                  <a:pt x="194" y="15"/>
                </a:lnTo>
                <a:lnTo>
                  <a:pt x="189" y="19"/>
                </a:lnTo>
                <a:lnTo>
                  <a:pt x="183" y="22"/>
                </a:lnTo>
                <a:lnTo>
                  <a:pt x="175" y="33"/>
                </a:lnTo>
                <a:lnTo>
                  <a:pt x="167" y="46"/>
                </a:lnTo>
                <a:lnTo>
                  <a:pt x="159" y="61"/>
                </a:lnTo>
                <a:lnTo>
                  <a:pt x="155" y="75"/>
                </a:lnTo>
                <a:lnTo>
                  <a:pt x="151" y="88"/>
                </a:lnTo>
                <a:lnTo>
                  <a:pt x="149" y="100"/>
                </a:lnTo>
                <a:lnTo>
                  <a:pt x="149" y="110"/>
                </a:lnTo>
                <a:lnTo>
                  <a:pt x="149" y="110"/>
                </a:lnTo>
                <a:lnTo>
                  <a:pt x="151" y="125"/>
                </a:lnTo>
                <a:lnTo>
                  <a:pt x="156" y="143"/>
                </a:lnTo>
                <a:lnTo>
                  <a:pt x="161" y="157"/>
                </a:lnTo>
                <a:lnTo>
                  <a:pt x="164" y="166"/>
                </a:lnTo>
                <a:lnTo>
                  <a:pt x="164" y="166"/>
                </a:lnTo>
                <a:lnTo>
                  <a:pt x="168" y="169"/>
                </a:lnTo>
                <a:lnTo>
                  <a:pt x="170" y="174"/>
                </a:lnTo>
                <a:lnTo>
                  <a:pt x="174" y="180"/>
                </a:lnTo>
                <a:lnTo>
                  <a:pt x="174" y="186"/>
                </a:lnTo>
                <a:lnTo>
                  <a:pt x="174" y="186"/>
                </a:lnTo>
                <a:lnTo>
                  <a:pt x="176" y="193"/>
                </a:lnTo>
                <a:lnTo>
                  <a:pt x="182" y="205"/>
                </a:lnTo>
                <a:lnTo>
                  <a:pt x="189" y="218"/>
                </a:lnTo>
                <a:lnTo>
                  <a:pt x="189" y="218"/>
                </a:lnTo>
                <a:lnTo>
                  <a:pt x="177" y="223"/>
                </a:lnTo>
                <a:lnTo>
                  <a:pt x="169" y="228"/>
                </a:lnTo>
                <a:lnTo>
                  <a:pt x="162" y="232"/>
                </a:lnTo>
                <a:lnTo>
                  <a:pt x="162" y="232"/>
                </a:lnTo>
                <a:lnTo>
                  <a:pt x="157" y="236"/>
                </a:lnTo>
                <a:lnTo>
                  <a:pt x="152" y="241"/>
                </a:lnTo>
                <a:lnTo>
                  <a:pt x="149" y="247"/>
                </a:lnTo>
                <a:lnTo>
                  <a:pt x="149" y="247"/>
                </a:lnTo>
                <a:lnTo>
                  <a:pt x="135" y="252"/>
                </a:lnTo>
                <a:lnTo>
                  <a:pt x="125" y="258"/>
                </a:lnTo>
                <a:lnTo>
                  <a:pt x="120" y="261"/>
                </a:lnTo>
                <a:lnTo>
                  <a:pt x="115" y="265"/>
                </a:lnTo>
                <a:lnTo>
                  <a:pt x="115" y="265"/>
                </a:lnTo>
                <a:lnTo>
                  <a:pt x="110" y="275"/>
                </a:lnTo>
                <a:lnTo>
                  <a:pt x="103" y="296"/>
                </a:lnTo>
                <a:lnTo>
                  <a:pt x="83" y="356"/>
                </a:lnTo>
                <a:lnTo>
                  <a:pt x="52" y="459"/>
                </a:lnTo>
                <a:lnTo>
                  <a:pt x="52" y="459"/>
                </a:lnTo>
                <a:lnTo>
                  <a:pt x="48" y="468"/>
                </a:lnTo>
                <a:lnTo>
                  <a:pt x="45" y="478"/>
                </a:lnTo>
                <a:lnTo>
                  <a:pt x="35" y="499"/>
                </a:lnTo>
                <a:lnTo>
                  <a:pt x="30" y="511"/>
                </a:lnTo>
                <a:lnTo>
                  <a:pt x="25" y="526"/>
                </a:lnTo>
                <a:lnTo>
                  <a:pt x="22" y="541"/>
                </a:lnTo>
                <a:lnTo>
                  <a:pt x="18" y="559"/>
                </a:lnTo>
                <a:lnTo>
                  <a:pt x="18" y="559"/>
                </a:lnTo>
                <a:lnTo>
                  <a:pt x="7" y="653"/>
                </a:lnTo>
                <a:lnTo>
                  <a:pt x="3" y="696"/>
                </a:lnTo>
                <a:lnTo>
                  <a:pt x="0" y="722"/>
                </a:lnTo>
                <a:lnTo>
                  <a:pt x="0" y="722"/>
                </a:lnTo>
                <a:lnTo>
                  <a:pt x="0" y="736"/>
                </a:lnTo>
                <a:lnTo>
                  <a:pt x="0" y="748"/>
                </a:lnTo>
                <a:lnTo>
                  <a:pt x="3" y="760"/>
                </a:lnTo>
                <a:lnTo>
                  <a:pt x="9" y="773"/>
                </a:lnTo>
                <a:lnTo>
                  <a:pt x="9" y="773"/>
                </a:lnTo>
                <a:lnTo>
                  <a:pt x="12" y="779"/>
                </a:lnTo>
                <a:lnTo>
                  <a:pt x="16" y="785"/>
                </a:lnTo>
                <a:lnTo>
                  <a:pt x="23" y="794"/>
                </a:lnTo>
                <a:lnTo>
                  <a:pt x="30" y="798"/>
                </a:lnTo>
                <a:lnTo>
                  <a:pt x="34" y="798"/>
                </a:lnTo>
                <a:lnTo>
                  <a:pt x="34" y="798"/>
                </a:lnTo>
                <a:lnTo>
                  <a:pt x="35" y="798"/>
                </a:lnTo>
                <a:lnTo>
                  <a:pt x="35" y="796"/>
                </a:lnTo>
                <a:lnTo>
                  <a:pt x="34" y="792"/>
                </a:lnTo>
                <a:lnTo>
                  <a:pt x="31" y="787"/>
                </a:lnTo>
                <a:lnTo>
                  <a:pt x="52" y="791"/>
                </a:lnTo>
                <a:lnTo>
                  <a:pt x="45" y="879"/>
                </a:lnTo>
                <a:lnTo>
                  <a:pt x="45" y="879"/>
                </a:lnTo>
                <a:lnTo>
                  <a:pt x="40" y="889"/>
                </a:lnTo>
                <a:lnTo>
                  <a:pt x="30" y="917"/>
                </a:lnTo>
                <a:lnTo>
                  <a:pt x="21" y="946"/>
                </a:lnTo>
                <a:lnTo>
                  <a:pt x="18" y="958"/>
                </a:lnTo>
                <a:lnTo>
                  <a:pt x="18" y="965"/>
                </a:lnTo>
                <a:lnTo>
                  <a:pt x="18" y="965"/>
                </a:lnTo>
                <a:lnTo>
                  <a:pt x="22" y="969"/>
                </a:lnTo>
                <a:lnTo>
                  <a:pt x="27" y="975"/>
                </a:lnTo>
                <a:lnTo>
                  <a:pt x="40" y="986"/>
                </a:lnTo>
                <a:lnTo>
                  <a:pt x="53" y="995"/>
                </a:lnTo>
                <a:lnTo>
                  <a:pt x="59" y="998"/>
                </a:lnTo>
                <a:lnTo>
                  <a:pt x="59" y="998"/>
                </a:lnTo>
                <a:lnTo>
                  <a:pt x="58" y="1007"/>
                </a:lnTo>
                <a:lnTo>
                  <a:pt x="55" y="1030"/>
                </a:lnTo>
                <a:lnTo>
                  <a:pt x="53" y="1064"/>
                </a:lnTo>
                <a:lnTo>
                  <a:pt x="52" y="1084"/>
                </a:lnTo>
                <a:lnTo>
                  <a:pt x="52" y="1106"/>
                </a:lnTo>
                <a:lnTo>
                  <a:pt x="52" y="1106"/>
                </a:lnTo>
                <a:lnTo>
                  <a:pt x="54" y="1149"/>
                </a:lnTo>
                <a:lnTo>
                  <a:pt x="58" y="1187"/>
                </a:lnTo>
                <a:lnTo>
                  <a:pt x="61" y="1215"/>
                </a:lnTo>
                <a:lnTo>
                  <a:pt x="61" y="1225"/>
                </a:lnTo>
                <a:lnTo>
                  <a:pt x="61" y="1225"/>
                </a:lnTo>
                <a:lnTo>
                  <a:pt x="57" y="1227"/>
                </a:lnTo>
                <a:lnTo>
                  <a:pt x="52" y="1229"/>
                </a:lnTo>
                <a:lnTo>
                  <a:pt x="47" y="1234"/>
                </a:lnTo>
                <a:lnTo>
                  <a:pt x="47" y="1234"/>
                </a:lnTo>
                <a:lnTo>
                  <a:pt x="42" y="1239"/>
                </a:lnTo>
                <a:lnTo>
                  <a:pt x="40" y="1245"/>
                </a:lnTo>
                <a:lnTo>
                  <a:pt x="39" y="1248"/>
                </a:lnTo>
                <a:lnTo>
                  <a:pt x="39" y="1248"/>
                </a:lnTo>
                <a:lnTo>
                  <a:pt x="35" y="1248"/>
                </a:lnTo>
                <a:lnTo>
                  <a:pt x="28" y="1247"/>
                </a:lnTo>
                <a:lnTo>
                  <a:pt x="19" y="1248"/>
                </a:lnTo>
                <a:lnTo>
                  <a:pt x="16" y="1249"/>
                </a:lnTo>
                <a:lnTo>
                  <a:pt x="13" y="1252"/>
                </a:lnTo>
                <a:lnTo>
                  <a:pt x="13" y="1252"/>
                </a:lnTo>
                <a:lnTo>
                  <a:pt x="10" y="1259"/>
                </a:lnTo>
                <a:lnTo>
                  <a:pt x="5" y="1270"/>
                </a:lnTo>
                <a:lnTo>
                  <a:pt x="3" y="1283"/>
                </a:lnTo>
                <a:lnTo>
                  <a:pt x="3" y="1289"/>
                </a:lnTo>
                <a:lnTo>
                  <a:pt x="3" y="1295"/>
                </a:lnTo>
                <a:lnTo>
                  <a:pt x="3" y="1295"/>
                </a:lnTo>
                <a:lnTo>
                  <a:pt x="5" y="1300"/>
                </a:lnTo>
                <a:lnTo>
                  <a:pt x="7" y="1302"/>
                </a:lnTo>
                <a:lnTo>
                  <a:pt x="11" y="1304"/>
                </a:lnTo>
                <a:lnTo>
                  <a:pt x="15" y="1307"/>
                </a:lnTo>
                <a:lnTo>
                  <a:pt x="24" y="1310"/>
                </a:lnTo>
                <a:lnTo>
                  <a:pt x="36" y="1318"/>
                </a:lnTo>
                <a:lnTo>
                  <a:pt x="36" y="1318"/>
                </a:lnTo>
                <a:lnTo>
                  <a:pt x="49" y="1326"/>
                </a:lnTo>
                <a:lnTo>
                  <a:pt x="60" y="1334"/>
                </a:lnTo>
                <a:lnTo>
                  <a:pt x="72" y="1339"/>
                </a:lnTo>
                <a:lnTo>
                  <a:pt x="79" y="1341"/>
                </a:lnTo>
                <a:lnTo>
                  <a:pt x="88" y="1343"/>
                </a:lnTo>
                <a:lnTo>
                  <a:pt x="88" y="1343"/>
                </a:lnTo>
                <a:lnTo>
                  <a:pt x="102" y="1344"/>
                </a:lnTo>
                <a:lnTo>
                  <a:pt x="109" y="1344"/>
                </a:lnTo>
                <a:lnTo>
                  <a:pt x="114" y="1343"/>
                </a:lnTo>
                <a:lnTo>
                  <a:pt x="119" y="1341"/>
                </a:lnTo>
                <a:lnTo>
                  <a:pt x="122" y="1339"/>
                </a:lnTo>
                <a:lnTo>
                  <a:pt x="125" y="1337"/>
                </a:lnTo>
                <a:lnTo>
                  <a:pt x="126" y="1333"/>
                </a:lnTo>
                <a:lnTo>
                  <a:pt x="126" y="1333"/>
                </a:lnTo>
                <a:lnTo>
                  <a:pt x="127" y="1322"/>
                </a:lnTo>
                <a:lnTo>
                  <a:pt x="126" y="1308"/>
                </a:lnTo>
                <a:lnTo>
                  <a:pt x="125" y="1295"/>
                </a:lnTo>
                <a:lnTo>
                  <a:pt x="123" y="1286"/>
                </a:lnTo>
                <a:lnTo>
                  <a:pt x="123" y="1286"/>
                </a:lnTo>
                <a:lnTo>
                  <a:pt x="121" y="1280"/>
                </a:lnTo>
                <a:lnTo>
                  <a:pt x="119" y="1272"/>
                </a:lnTo>
                <a:lnTo>
                  <a:pt x="115" y="1261"/>
                </a:lnTo>
                <a:lnTo>
                  <a:pt x="115" y="1261"/>
                </a:lnTo>
                <a:lnTo>
                  <a:pt x="114" y="1225"/>
                </a:lnTo>
                <a:lnTo>
                  <a:pt x="114" y="1198"/>
                </a:lnTo>
                <a:lnTo>
                  <a:pt x="115" y="1187"/>
                </a:lnTo>
                <a:lnTo>
                  <a:pt x="115" y="1180"/>
                </a:lnTo>
                <a:lnTo>
                  <a:pt x="115" y="1180"/>
                </a:lnTo>
                <a:lnTo>
                  <a:pt x="120" y="1164"/>
                </a:lnTo>
                <a:lnTo>
                  <a:pt x="128" y="1142"/>
                </a:lnTo>
                <a:lnTo>
                  <a:pt x="134" y="1118"/>
                </a:lnTo>
                <a:lnTo>
                  <a:pt x="138" y="1106"/>
                </a:lnTo>
                <a:lnTo>
                  <a:pt x="139" y="1095"/>
                </a:lnTo>
                <a:lnTo>
                  <a:pt x="139" y="1095"/>
                </a:lnTo>
                <a:lnTo>
                  <a:pt x="139" y="1075"/>
                </a:lnTo>
                <a:lnTo>
                  <a:pt x="138" y="1053"/>
                </a:lnTo>
                <a:lnTo>
                  <a:pt x="135" y="1032"/>
                </a:lnTo>
                <a:lnTo>
                  <a:pt x="259" y="1075"/>
                </a:lnTo>
                <a:lnTo>
                  <a:pt x="259" y="1075"/>
                </a:lnTo>
                <a:lnTo>
                  <a:pt x="261" y="1137"/>
                </a:lnTo>
                <a:lnTo>
                  <a:pt x="263" y="1185"/>
                </a:lnTo>
                <a:lnTo>
                  <a:pt x="263" y="1221"/>
                </a:lnTo>
                <a:lnTo>
                  <a:pt x="263" y="1221"/>
                </a:lnTo>
                <a:lnTo>
                  <a:pt x="263" y="1239"/>
                </a:lnTo>
                <a:lnTo>
                  <a:pt x="265" y="1252"/>
                </a:lnTo>
                <a:lnTo>
                  <a:pt x="265" y="1263"/>
                </a:lnTo>
                <a:lnTo>
                  <a:pt x="263" y="1272"/>
                </a:lnTo>
                <a:lnTo>
                  <a:pt x="263" y="1272"/>
                </a:lnTo>
                <a:lnTo>
                  <a:pt x="260" y="1283"/>
                </a:lnTo>
                <a:lnTo>
                  <a:pt x="256" y="1292"/>
                </a:lnTo>
                <a:lnTo>
                  <a:pt x="250" y="1304"/>
                </a:lnTo>
                <a:lnTo>
                  <a:pt x="250" y="1304"/>
                </a:lnTo>
                <a:lnTo>
                  <a:pt x="249" y="1304"/>
                </a:lnTo>
                <a:lnTo>
                  <a:pt x="247" y="1303"/>
                </a:lnTo>
                <a:lnTo>
                  <a:pt x="244" y="1302"/>
                </a:lnTo>
                <a:lnTo>
                  <a:pt x="241" y="1302"/>
                </a:lnTo>
                <a:lnTo>
                  <a:pt x="241" y="1302"/>
                </a:lnTo>
                <a:lnTo>
                  <a:pt x="238" y="1306"/>
                </a:lnTo>
                <a:lnTo>
                  <a:pt x="235" y="1309"/>
                </a:lnTo>
                <a:lnTo>
                  <a:pt x="232" y="1313"/>
                </a:lnTo>
                <a:lnTo>
                  <a:pt x="230" y="1315"/>
                </a:lnTo>
                <a:lnTo>
                  <a:pt x="230" y="1315"/>
                </a:lnTo>
                <a:lnTo>
                  <a:pt x="228" y="1315"/>
                </a:lnTo>
                <a:lnTo>
                  <a:pt x="226" y="1315"/>
                </a:lnTo>
                <a:lnTo>
                  <a:pt x="225" y="1318"/>
                </a:lnTo>
                <a:lnTo>
                  <a:pt x="225" y="1318"/>
                </a:lnTo>
                <a:lnTo>
                  <a:pt x="225" y="1321"/>
                </a:lnTo>
                <a:lnTo>
                  <a:pt x="225" y="1325"/>
                </a:lnTo>
                <a:lnTo>
                  <a:pt x="225" y="1327"/>
                </a:lnTo>
                <a:lnTo>
                  <a:pt x="225" y="1328"/>
                </a:lnTo>
                <a:lnTo>
                  <a:pt x="225" y="1328"/>
                </a:lnTo>
                <a:lnTo>
                  <a:pt x="220" y="1329"/>
                </a:lnTo>
                <a:lnTo>
                  <a:pt x="210" y="1335"/>
                </a:lnTo>
                <a:lnTo>
                  <a:pt x="204" y="1339"/>
                </a:lnTo>
                <a:lnTo>
                  <a:pt x="199" y="1344"/>
                </a:lnTo>
                <a:lnTo>
                  <a:pt x="194" y="1349"/>
                </a:lnTo>
                <a:lnTo>
                  <a:pt x="192" y="1353"/>
                </a:lnTo>
                <a:lnTo>
                  <a:pt x="192" y="1353"/>
                </a:lnTo>
                <a:lnTo>
                  <a:pt x="192" y="1358"/>
                </a:lnTo>
                <a:lnTo>
                  <a:pt x="194" y="1364"/>
                </a:lnTo>
                <a:lnTo>
                  <a:pt x="196" y="1370"/>
                </a:lnTo>
                <a:lnTo>
                  <a:pt x="201" y="1376"/>
                </a:lnTo>
                <a:lnTo>
                  <a:pt x="207" y="1382"/>
                </a:lnTo>
                <a:lnTo>
                  <a:pt x="213" y="1387"/>
                </a:lnTo>
                <a:lnTo>
                  <a:pt x="219" y="1389"/>
                </a:lnTo>
                <a:lnTo>
                  <a:pt x="225" y="1392"/>
                </a:lnTo>
                <a:lnTo>
                  <a:pt x="225" y="1392"/>
                </a:lnTo>
                <a:lnTo>
                  <a:pt x="237" y="1393"/>
                </a:lnTo>
                <a:lnTo>
                  <a:pt x="248" y="1394"/>
                </a:lnTo>
                <a:lnTo>
                  <a:pt x="259" y="1394"/>
                </a:lnTo>
                <a:lnTo>
                  <a:pt x="259" y="1394"/>
                </a:lnTo>
                <a:lnTo>
                  <a:pt x="261" y="1396"/>
                </a:lnTo>
                <a:lnTo>
                  <a:pt x="268" y="1401"/>
                </a:lnTo>
                <a:lnTo>
                  <a:pt x="278" y="1406"/>
                </a:lnTo>
                <a:lnTo>
                  <a:pt x="285" y="1408"/>
                </a:lnTo>
                <a:lnTo>
                  <a:pt x="292" y="1410"/>
                </a:lnTo>
                <a:lnTo>
                  <a:pt x="292" y="1410"/>
                </a:lnTo>
                <a:lnTo>
                  <a:pt x="305" y="1411"/>
                </a:lnTo>
                <a:lnTo>
                  <a:pt x="311" y="1411"/>
                </a:lnTo>
                <a:lnTo>
                  <a:pt x="317" y="1410"/>
                </a:lnTo>
                <a:lnTo>
                  <a:pt x="322" y="1408"/>
                </a:lnTo>
                <a:lnTo>
                  <a:pt x="326" y="1406"/>
                </a:lnTo>
                <a:lnTo>
                  <a:pt x="328" y="1402"/>
                </a:lnTo>
                <a:lnTo>
                  <a:pt x="330" y="1396"/>
                </a:lnTo>
                <a:lnTo>
                  <a:pt x="330" y="1396"/>
                </a:lnTo>
                <a:lnTo>
                  <a:pt x="330" y="1390"/>
                </a:lnTo>
                <a:lnTo>
                  <a:pt x="329" y="1382"/>
                </a:lnTo>
                <a:lnTo>
                  <a:pt x="327" y="1368"/>
                </a:lnTo>
                <a:lnTo>
                  <a:pt x="322" y="1349"/>
                </a:lnTo>
                <a:lnTo>
                  <a:pt x="322" y="1349"/>
                </a:lnTo>
                <a:lnTo>
                  <a:pt x="318" y="1335"/>
                </a:lnTo>
                <a:lnTo>
                  <a:pt x="315" y="1325"/>
                </a:lnTo>
                <a:lnTo>
                  <a:pt x="322" y="1274"/>
                </a:lnTo>
                <a:lnTo>
                  <a:pt x="322" y="1274"/>
                </a:lnTo>
                <a:lnTo>
                  <a:pt x="335" y="1219"/>
                </a:lnTo>
                <a:lnTo>
                  <a:pt x="345" y="1176"/>
                </a:lnTo>
                <a:lnTo>
                  <a:pt x="351" y="1147"/>
                </a:lnTo>
                <a:lnTo>
                  <a:pt x="351" y="1147"/>
                </a:lnTo>
                <a:lnTo>
                  <a:pt x="352" y="1126"/>
                </a:lnTo>
                <a:lnTo>
                  <a:pt x="352" y="1105"/>
                </a:lnTo>
                <a:lnTo>
                  <a:pt x="351" y="1080"/>
                </a:lnTo>
                <a:lnTo>
                  <a:pt x="373" y="1075"/>
                </a:lnTo>
                <a:lnTo>
                  <a:pt x="376" y="1023"/>
                </a:lnTo>
                <a:lnTo>
                  <a:pt x="376" y="1023"/>
                </a:lnTo>
                <a:lnTo>
                  <a:pt x="388" y="1033"/>
                </a:lnTo>
                <a:lnTo>
                  <a:pt x="396" y="1039"/>
                </a:lnTo>
                <a:lnTo>
                  <a:pt x="401" y="1041"/>
                </a:lnTo>
                <a:lnTo>
                  <a:pt x="401" y="1041"/>
                </a:lnTo>
                <a:lnTo>
                  <a:pt x="425" y="1044"/>
                </a:lnTo>
                <a:lnTo>
                  <a:pt x="430" y="1121"/>
                </a:lnTo>
                <a:lnTo>
                  <a:pt x="430" y="1121"/>
                </a:lnTo>
                <a:lnTo>
                  <a:pt x="422" y="1121"/>
                </a:lnTo>
                <a:lnTo>
                  <a:pt x="417" y="1121"/>
                </a:lnTo>
                <a:lnTo>
                  <a:pt x="412" y="1124"/>
                </a:lnTo>
                <a:lnTo>
                  <a:pt x="412" y="1124"/>
                </a:lnTo>
                <a:lnTo>
                  <a:pt x="409" y="1126"/>
                </a:lnTo>
                <a:lnTo>
                  <a:pt x="407" y="1130"/>
                </a:lnTo>
                <a:lnTo>
                  <a:pt x="405" y="1142"/>
                </a:lnTo>
                <a:lnTo>
                  <a:pt x="403" y="1156"/>
                </a:lnTo>
                <a:lnTo>
                  <a:pt x="403" y="1169"/>
                </a:lnTo>
                <a:lnTo>
                  <a:pt x="403" y="1169"/>
                </a:lnTo>
                <a:lnTo>
                  <a:pt x="405" y="1175"/>
                </a:lnTo>
                <a:lnTo>
                  <a:pt x="407" y="1181"/>
                </a:lnTo>
                <a:lnTo>
                  <a:pt x="411" y="1185"/>
                </a:lnTo>
                <a:lnTo>
                  <a:pt x="413" y="1188"/>
                </a:lnTo>
                <a:lnTo>
                  <a:pt x="418" y="1192"/>
                </a:lnTo>
                <a:lnTo>
                  <a:pt x="421" y="1194"/>
                </a:lnTo>
                <a:lnTo>
                  <a:pt x="424" y="1194"/>
                </a:lnTo>
                <a:lnTo>
                  <a:pt x="427" y="1196"/>
                </a:lnTo>
                <a:lnTo>
                  <a:pt x="427" y="1196"/>
                </a:lnTo>
                <a:lnTo>
                  <a:pt x="431" y="1194"/>
                </a:lnTo>
                <a:lnTo>
                  <a:pt x="434" y="1192"/>
                </a:lnTo>
                <a:lnTo>
                  <a:pt x="437" y="1190"/>
                </a:lnTo>
                <a:lnTo>
                  <a:pt x="439" y="1185"/>
                </a:lnTo>
                <a:lnTo>
                  <a:pt x="439" y="1185"/>
                </a:lnTo>
                <a:lnTo>
                  <a:pt x="442" y="1178"/>
                </a:lnTo>
                <a:lnTo>
                  <a:pt x="443" y="1170"/>
                </a:lnTo>
                <a:lnTo>
                  <a:pt x="443" y="1162"/>
                </a:lnTo>
                <a:lnTo>
                  <a:pt x="455" y="1162"/>
                </a:lnTo>
                <a:lnTo>
                  <a:pt x="455" y="1162"/>
                </a:lnTo>
                <a:lnTo>
                  <a:pt x="457" y="1174"/>
                </a:lnTo>
                <a:lnTo>
                  <a:pt x="461" y="1182"/>
                </a:lnTo>
                <a:lnTo>
                  <a:pt x="463" y="1186"/>
                </a:lnTo>
                <a:lnTo>
                  <a:pt x="466" y="1187"/>
                </a:lnTo>
                <a:lnTo>
                  <a:pt x="466" y="1187"/>
                </a:lnTo>
                <a:lnTo>
                  <a:pt x="470" y="1188"/>
                </a:lnTo>
                <a:lnTo>
                  <a:pt x="476" y="1187"/>
                </a:lnTo>
                <a:lnTo>
                  <a:pt x="482" y="1185"/>
                </a:lnTo>
                <a:lnTo>
                  <a:pt x="485" y="1182"/>
                </a:lnTo>
                <a:lnTo>
                  <a:pt x="486" y="1180"/>
                </a:lnTo>
                <a:lnTo>
                  <a:pt x="486" y="1180"/>
                </a:lnTo>
                <a:lnTo>
                  <a:pt x="488" y="1172"/>
                </a:lnTo>
                <a:lnTo>
                  <a:pt x="489" y="1161"/>
                </a:lnTo>
                <a:lnTo>
                  <a:pt x="491" y="1149"/>
                </a:lnTo>
                <a:lnTo>
                  <a:pt x="491" y="1136"/>
                </a:lnTo>
                <a:lnTo>
                  <a:pt x="491" y="1136"/>
                </a:lnTo>
                <a:lnTo>
                  <a:pt x="489" y="1125"/>
                </a:lnTo>
                <a:lnTo>
                  <a:pt x="486" y="1115"/>
                </a:lnTo>
                <a:lnTo>
                  <a:pt x="483" y="1112"/>
                </a:lnTo>
                <a:lnTo>
                  <a:pt x="480" y="1108"/>
                </a:lnTo>
                <a:lnTo>
                  <a:pt x="476" y="1107"/>
                </a:lnTo>
                <a:lnTo>
                  <a:pt x="473" y="1106"/>
                </a:lnTo>
                <a:lnTo>
                  <a:pt x="473" y="1106"/>
                </a:lnTo>
                <a:lnTo>
                  <a:pt x="462" y="1103"/>
                </a:lnTo>
                <a:lnTo>
                  <a:pt x="460" y="1105"/>
                </a:lnTo>
                <a:lnTo>
                  <a:pt x="457" y="1108"/>
                </a:lnTo>
                <a:lnTo>
                  <a:pt x="457" y="1108"/>
                </a:lnTo>
                <a:lnTo>
                  <a:pt x="452" y="1124"/>
                </a:lnTo>
                <a:lnTo>
                  <a:pt x="443" y="1124"/>
                </a:lnTo>
                <a:lnTo>
                  <a:pt x="439" y="1044"/>
                </a:lnTo>
                <a:lnTo>
                  <a:pt x="452" y="1044"/>
                </a:lnTo>
                <a:lnTo>
                  <a:pt x="452" y="1044"/>
                </a:lnTo>
                <a:lnTo>
                  <a:pt x="450" y="1056"/>
                </a:lnTo>
                <a:lnTo>
                  <a:pt x="448" y="1070"/>
                </a:lnTo>
                <a:lnTo>
                  <a:pt x="448" y="1070"/>
                </a:lnTo>
                <a:lnTo>
                  <a:pt x="448" y="1071"/>
                </a:lnTo>
                <a:lnTo>
                  <a:pt x="450" y="1072"/>
                </a:lnTo>
                <a:lnTo>
                  <a:pt x="455" y="1070"/>
                </a:lnTo>
                <a:lnTo>
                  <a:pt x="455" y="1070"/>
                </a:lnTo>
                <a:lnTo>
                  <a:pt x="460" y="1065"/>
                </a:lnTo>
                <a:lnTo>
                  <a:pt x="466" y="1056"/>
                </a:lnTo>
                <a:lnTo>
                  <a:pt x="473" y="1044"/>
                </a:lnTo>
                <a:lnTo>
                  <a:pt x="488" y="1044"/>
                </a:lnTo>
                <a:lnTo>
                  <a:pt x="488" y="1057"/>
                </a:lnTo>
                <a:lnTo>
                  <a:pt x="488" y="1057"/>
                </a:lnTo>
                <a:lnTo>
                  <a:pt x="481" y="1057"/>
                </a:lnTo>
                <a:lnTo>
                  <a:pt x="475" y="1056"/>
                </a:lnTo>
                <a:lnTo>
                  <a:pt x="473" y="1057"/>
                </a:lnTo>
                <a:lnTo>
                  <a:pt x="473" y="1075"/>
                </a:lnTo>
                <a:lnTo>
                  <a:pt x="473" y="1075"/>
                </a:lnTo>
                <a:lnTo>
                  <a:pt x="474" y="1080"/>
                </a:lnTo>
                <a:lnTo>
                  <a:pt x="475" y="1089"/>
                </a:lnTo>
                <a:lnTo>
                  <a:pt x="477" y="1094"/>
                </a:lnTo>
                <a:lnTo>
                  <a:pt x="481" y="1099"/>
                </a:lnTo>
                <a:lnTo>
                  <a:pt x="485" y="1101"/>
                </a:lnTo>
                <a:lnTo>
                  <a:pt x="491" y="1103"/>
                </a:lnTo>
                <a:lnTo>
                  <a:pt x="491" y="1103"/>
                </a:lnTo>
                <a:lnTo>
                  <a:pt x="493" y="1102"/>
                </a:lnTo>
                <a:lnTo>
                  <a:pt x="495" y="1102"/>
                </a:lnTo>
                <a:lnTo>
                  <a:pt x="499" y="1099"/>
                </a:lnTo>
                <a:lnTo>
                  <a:pt x="500" y="1094"/>
                </a:lnTo>
                <a:lnTo>
                  <a:pt x="500" y="1089"/>
                </a:lnTo>
                <a:lnTo>
                  <a:pt x="499" y="1080"/>
                </a:lnTo>
                <a:lnTo>
                  <a:pt x="498" y="1075"/>
                </a:lnTo>
                <a:lnTo>
                  <a:pt x="498" y="1075"/>
                </a:lnTo>
                <a:lnTo>
                  <a:pt x="501" y="1072"/>
                </a:lnTo>
                <a:lnTo>
                  <a:pt x="503" y="1071"/>
                </a:lnTo>
                <a:lnTo>
                  <a:pt x="504" y="1070"/>
                </a:lnTo>
                <a:lnTo>
                  <a:pt x="504" y="1070"/>
                </a:lnTo>
                <a:lnTo>
                  <a:pt x="505" y="1065"/>
                </a:lnTo>
                <a:lnTo>
                  <a:pt x="506" y="1062"/>
                </a:lnTo>
                <a:lnTo>
                  <a:pt x="501" y="1057"/>
                </a:lnTo>
                <a:lnTo>
                  <a:pt x="501" y="1050"/>
                </a:lnTo>
                <a:lnTo>
                  <a:pt x="529" y="1050"/>
                </a:lnTo>
                <a:lnTo>
                  <a:pt x="529" y="1057"/>
                </a:lnTo>
                <a:lnTo>
                  <a:pt x="529" y="1057"/>
                </a:lnTo>
                <a:lnTo>
                  <a:pt x="528" y="1058"/>
                </a:lnTo>
                <a:lnTo>
                  <a:pt x="523" y="1062"/>
                </a:lnTo>
                <a:lnTo>
                  <a:pt x="521" y="1064"/>
                </a:lnTo>
                <a:lnTo>
                  <a:pt x="519" y="1069"/>
                </a:lnTo>
                <a:lnTo>
                  <a:pt x="517" y="1074"/>
                </a:lnTo>
                <a:lnTo>
                  <a:pt x="516" y="1080"/>
                </a:lnTo>
                <a:lnTo>
                  <a:pt x="516" y="1080"/>
                </a:lnTo>
                <a:lnTo>
                  <a:pt x="517" y="1087"/>
                </a:lnTo>
                <a:lnTo>
                  <a:pt x="518" y="1093"/>
                </a:lnTo>
                <a:lnTo>
                  <a:pt x="521" y="1097"/>
                </a:lnTo>
                <a:lnTo>
                  <a:pt x="524" y="1101"/>
                </a:lnTo>
                <a:lnTo>
                  <a:pt x="528" y="1105"/>
                </a:lnTo>
                <a:lnTo>
                  <a:pt x="533" y="1107"/>
                </a:lnTo>
                <a:lnTo>
                  <a:pt x="536" y="1108"/>
                </a:lnTo>
                <a:lnTo>
                  <a:pt x="540" y="1108"/>
                </a:lnTo>
                <a:lnTo>
                  <a:pt x="540" y="1108"/>
                </a:lnTo>
                <a:lnTo>
                  <a:pt x="542" y="1107"/>
                </a:lnTo>
                <a:lnTo>
                  <a:pt x="546" y="1105"/>
                </a:lnTo>
                <a:lnTo>
                  <a:pt x="549" y="1101"/>
                </a:lnTo>
                <a:lnTo>
                  <a:pt x="553" y="1096"/>
                </a:lnTo>
                <a:lnTo>
                  <a:pt x="555" y="1091"/>
                </a:lnTo>
                <a:lnTo>
                  <a:pt x="558" y="1086"/>
                </a:lnTo>
                <a:lnTo>
                  <a:pt x="558" y="1081"/>
                </a:lnTo>
                <a:lnTo>
                  <a:pt x="558" y="1075"/>
                </a:lnTo>
                <a:lnTo>
                  <a:pt x="558" y="1075"/>
                </a:lnTo>
                <a:lnTo>
                  <a:pt x="554" y="1065"/>
                </a:lnTo>
                <a:lnTo>
                  <a:pt x="550" y="1060"/>
                </a:lnTo>
                <a:lnTo>
                  <a:pt x="547" y="1054"/>
                </a:lnTo>
                <a:lnTo>
                  <a:pt x="547" y="1054"/>
                </a:lnTo>
                <a:lnTo>
                  <a:pt x="544" y="1051"/>
                </a:lnTo>
                <a:lnTo>
                  <a:pt x="542" y="1044"/>
                </a:lnTo>
                <a:lnTo>
                  <a:pt x="542" y="1044"/>
                </a:lnTo>
                <a:lnTo>
                  <a:pt x="540" y="1039"/>
                </a:lnTo>
                <a:lnTo>
                  <a:pt x="537" y="1034"/>
                </a:lnTo>
                <a:lnTo>
                  <a:pt x="534" y="1029"/>
                </a:lnTo>
                <a:lnTo>
                  <a:pt x="509" y="1027"/>
                </a:lnTo>
                <a:lnTo>
                  <a:pt x="506" y="1016"/>
                </a:lnTo>
                <a:lnTo>
                  <a:pt x="506" y="1016"/>
                </a:lnTo>
                <a:lnTo>
                  <a:pt x="519" y="1005"/>
                </a:lnTo>
                <a:lnTo>
                  <a:pt x="519" y="1005"/>
                </a:lnTo>
                <a:lnTo>
                  <a:pt x="522" y="1001"/>
                </a:lnTo>
                <a:lnTo>
                  <a:pt x="525" y="993"/>
                </a:lnTo>
                <a:lnTo>
                  <a:pt x="529" y="980"/>
                </a:lnTo>
                <a:lnTo>
                  <a:pt x="529" y="980"/>
                </a:lnTo>
                <a:lnTo>
                  <a:pt x="534" y="975"/>
                </a:lnTo>
                <a:lnTo>
                  <a:pt x="542" y="969"/>
                </a:lnTo>
                <a:lnTo>
                  <a:pt x="554" y="960"/>
                </a:lnTo>
                <a:lnTo>
                  <a:pt x="628" y="1052"/>
                </a:lnTo>
                <a:lnTo>
                  <a:pt x="634" y="1095"/>
                </a:lnTo>
                <a:lnTo>
                  <a:pt x="634" y="1095"/>
                </a:lnTo>
                <a:lnTo>
                  <a:pt x="632" y="1095"/>
                </a:lnTo>
                <a:lnTo>
                  <a:pt x="628" y="1095"/>
                </a:lnTo>
                <a:lnTo>
                  <a:pt x="625" y="1095"/>
                </a:lnTo>
                <a:lnTo>
                  <a:pt x="622" y="1097"/>
                </a:lnTo>
                <a:lnTo>
                  <a:pt x="619" y="1101"/>
                </a:lnTo>
                <a:lnTo>
                  <a:pt x="616" y="1106"/>
                </a:lnTo>
                <a:lnTo>
                  <a:pt x="616" y="1106"/>
                </a:lnTo>
                <a:lnTo>
                  <a:pt x="613" y="1112"/>
                </a:lnTo>
                <a:lnTo>
                  <a:pt x="611" y="1120"/>
                </a:lnTo>
                <a:lnTo>
                  <a:pt x="610" y="1129"/>
                </a:lnTo>
                <a:lnTo>
                  <a:pt x="610" y="1138"/>
                </a:lnTo>
                <a:lnTo>
                  <a:pt x="611" y="1147"/>
                </a:lnTo>
                <a:lnTo>
                  <a:pt x="614" y="1154"/>
                </a:lnTo>
                <a:lnTo>
                  <a:pt x="616" y="1156"/>
                </a:lnTo>
                <a:lnTo>
                  <a:pt x="619" y="1158"/>
                </a:lnTo>
                <a:lnTo>
                  <a:pt x="622" y="1161"/>
                </a:lnTo>
                <a:lnTo>
                  <a:pt x="626" y="1162"/>
                </a:lnTo>
                <a:lnTo>
                  <a:pt x="626" y="1162"/>
                </a:lnTo>
                <a:close/>
                <a:moveTo>
                  <a:pt x="619" y="395"/>
                </a:moveTo>
                <a:lnTo>
                  <a:pt x="619" y="395"/>
                </a:lnTo>
                <a:lnTo>
                  <a:pt x="626" y="482"/>
                </a:lnTo>
                <a:lnTo>
                  <a:pt x="626" y="482"/>
                </a:lnTo>
                <a:lnTo>
                  <a:pt x="628" y="495"/>
                </a:lnTo>
                <a:lnTo>
                  <a:pt x="633" y="508"/>
                </a:lnTo>
                <a:lnTo>
                  <a:pt x="640" y="522"/>
                </a:lnTo>
                <a:lnTo>
                  <a:pt x="647" y="535"/>
                </a:lnTo>
                <a:lnTo>
                  <a:pt x="660" y="557"/>
                </a:lnTo>
                <a:lnTo>
                  <a:pt x="666" y="566"/>
                </a:lnTo>
                <a:lnTo>
                  <a:pt x="654" y="636"/>
                </a:lnTo>
                <a:lnTo>
                  <a:pt x="654" y="636"/>
                </a:lnTo>
                <a:lnTo>
                  <a:pt x="646" y="630"/>
                </a:lnTo>
                <a:lnTo>
                  <a:pt x="646" y="630"/>
                </a:lnTo>
                <a:lnTo>
                  <a:pt x="645" y="630"/>
                </a:lnTo>
                <a:lnTo>
                  <a:pt x="644" y="631"/>
                </a:lnTo>
                <a:lnTo>
                  <a:pt x="641" y="638"/>
                </a:lnTo>
                <a:lnTo>
                  <a:pt x="641" y="638"/>
                </a:lnTo>
                <a:lnTo>
                  <a:pt x="639" y="644"/>
                </a:lnTo>
                <a:lnTo>
                  <a:pt x="638" y="651"/>
                </a:lnTo>
                <a:lnTo>
                  <a:pt x="637" y="666"/>
                </a:lnTo>
                <a:lnTo>
                  <a:pt x="637" y="666"/>
                </a:lnTo>
                <a:lnTo>
                  <a:pt x="634" y="673"/>
                </a:lnTo>
                <a:lnTo>
                  <a:pt x="629" y="680"/>
                </a:lnTo>
                <a:lnTo>
                  <a:pt x="623" y="690"/>
                </a:lnTo>
                <a:lnTo>
                  <a:pt x="547" y="730"/>
                </a:lnTo>
                <a:lnTo>
                  <a:pt x="531" y="715"/>
                </a:lnTo>
                <a:lnTo>
                  <a:pt x="531" y="715"/>
                </a:lnTo>
                <a:lnTo>
                  <a:pt x="524" y="710"/>
                </a:lnTo>
                <a:lnTo>
                  <a:pt x="516" y="704"/>
                </a:lnTo>
                <a:lnTo>
                  <a:pt x="516" y="704"/>
                </a:lnTo>
                <a:lnTo>
                  <a:pt x="513" y="703"/>
                </a:lnTo>
                <a:lnTo>
                  <a:pt x="511" y="704"/>
                </a:lnTo>
                <a:lnTo>
                  <a:pt x="509" y="704"/>
                </a:lnTo>
                <a:lnTo>
                  <a:pt x="509" y="704"/>
                </a:lnTo>
                <a:lnTo>
                  <a:pt x="507" y="702"/>
                </a:lnTo>
                <a:lnTo>
                  <a:pt x="506" y="697"/>
                </a:lnTo>
                <a:lnTo>
                  <a:pt x="506" y="697"/>
                </a:lnTo>
                <a:lnTo>
                  <a:pt x="504" y="694"/>
                </a:lnTo>
                <a:lnTo>
                  <a:pt x="500" y="691"/>
                </a:lnTo>
                <a:lnTo>
                  <a:pt x="488" y="681"/>
                </a:lnTo>
                <a:lnTo>
                  <a:pt x="488" y="681"/>
                </a:lnTo>
                <a:lnTo>
                  <a:pt x="481" y="678"/>
                </a:lnTo>
                <a:lnTo>
                  <a:pt x="473" y="674"/>
                </a:lnTo>
                <a:lnTo>
                  <a:pt x="463" y="672"/>
                </a:lnTo>
                <a:lnTo>
                  <a:pt x="475" y="636"/>
                </a:lnTo>
                <a:lnTo>
                  <a:pt x="475" y="636"/>
                </a:lnTo>
                <a:lnTo>
                  <a:pt x="480" y="632"/>
                </a:lnTo>
                <a:lnTo>
                  <a:pt x="482" y="629"/>
                </a:lnTo>
                <a:lnTo>
                  <a:pt x="486" y="625"/>
                </a:lnTo>
                <a:lnTo>
                  <a:pt x="486" y="625"/>
                </a:lnTo>
                <a:lnTo>
                  <a:pt x="487" y="621"/>
                </a:lnTo>
                <a:lnTo>
                  <a:pt x="487" y="615"/>
                </a:lnTo>
                <a:lnTo>
                  <a:pt x="487" y="600"/>
                </a:lnTo>
                <a:lnTo>
                  <a:pt x="487" y="586"/>
                </a:lnTo>
                <a:lnTo>
                  <a:pt x="487" y="581"/>
                </a:lnTo>
                <a:lnTo>
                  <a:pt x="488" y="580"/>
                </a:lnTo>
                <a:lnTo>
                  <a:pt x="488" y="580"/>
                </a:lnTo>
                <a:lnTo>
                  <a:pt x="491" y="577"/>
                </a:lnTo>
                <a:lnTo>
                  <a:pt x="497" y="571"/>
                </a:lnTo>
                <a:lnTo>
                  <a:pt x="504" y="562"/>
                </a:lnTo>
                <a:lnTo>
                  <a:pt x="504" y="562"/>
                </a:lnTo>
                <a:lnTo>
                  <a:pt x="511" y="554"/>
                </a:lnTo>
                <a:lnTo>
                  <a:pt x="528" y="541"/>
                </a:lnTo>
                <a:lnTo>
                  <a:pt x="544" y="527"/>
                </a:lnTo>
                <a:lnTo>
                  <a:pt x="550" y="522"/>
                </a:lnTo>
                <a:lnTo>
                  <a:pt x="554" y="517"/>
                </a:lnTo>
                <a:lnTo>
                  <a:pt x="554" y="517"/>
                </a:lnTo>
                <a:lnTo>
                  <a:pt x="564" y="502"/>
                </a:lnTo>
                <a:lnTo>
                  <a:pt x="568" y="493"/>
                </a:lnTo>
                <a:lnTo>
                  <a:pt x="572" y="488"/>
                </a:lnTo>
                <a:lnTo>
                  <a:pt x="572" y="488"/>
                </a:lnTo>
                <a:lnTo>
                  <a:pt x="576" y="482"/>
                </a:lnTo>
                <a:lnTo>
                  <a:pt x="582" y="471"/>
                </a:lnTo>
                <a:lnTo>
                  <a:pt x="597" y="440"/>
                </a:lnTo>
                <a:lnTo>
                  <a:pt x="619" y="395"/>
                </a:lnTo>
                <a:lnTo>
                  <a:pt x="619" y="395"/>
                </a:lnTo>
                <a:close/>
                <a:moveTo>
                  <a:pt x="639" y="699"/>
                </a:moveTo>
                <a:lnTo>
                  <a:pt x="639" y="699"/>
                </a:lnTo>
                <a:lnTo>
                  <a:pt x="633" y="758"/>
                </a:lnTo>
                <a:lnTo>
                  <a:pt x="629" y="801"/>
                </a:lnTo>
                <a:lnTo>
                  <a:pt x="628" y="827"/>
                </a:lnTo>
                <a:lnTo>
                  <a:pt x="628" y="827"/>
                </a:lnTo>
                <a:lnTo>
                  <a:pt x="635" y="906"/>
                </a:lnTo>
                <a:lnTo>
                  <a:pt x="641" y="975"/>
                </a:lnTo>
                <a:lnTo>
                  <a:pt x="649" y="980"/>
                </a:lnTo>
                <a:lnTo>
                  <a:pt x="649" y="980"/>
                </a:lnTo>
                <a:lnTo>
                  <a:pt x="662" y="1016"/>
                </a:lnTo>
                <a:lnTo>
                  <a:pt x="680" y="1068"/>
                </a:lnTo>
                <a:lnTo>
                  <a:pt x="680" y="1068"/>
                </a:lnTo>
                <a:lnTo>
                  <a:pt x="683" y="1076"/>
                </a:lnTo>
                <a:lnTo>
                  <a:pt x="689" y="1087"/>
                </a:lnTo>
                <a:lnTo>
                  <a:pt x="704" y="1111"/>
                </a:lnTo>
                <a:lnTo>
                  <a:pt x="723" y="1139"/>
                </a:lnTo>
                <a:lnTo>
                  <a:pt x="723" y="1139"/>
                </a:lnTo>
                <a:lnTo>
                  <a:pt x="721" y="1138"/>
                </a:lnTo>
                <a:lnTo>
                  <a:pt x="718" y="1136"/>
                </a:lnTo>
                <a:lnTo>
                  <a:pt x="713" y="1135"/>
                </a:lnTo>
                <a:lnTo>
                  <a:pt x="711" y="1135"/>
                </a:lnTo>
                <a:lnTo>
                  <a:pt x="707" y="1136"/>
                </a:lnTo>
                <a:lnTo>
                  <a:pt x="707" y="1136"/>
                </a:lnTo>
                <a:lnTo>
                  <a:pt x="702" y="1141"/>
                </a:lnTo>
                <a:lnTo>
                  <a:pt x="698" y="1144"/>
                </a:lnTo>
                <a:lnTo>
                  <a:pt x="693" y="1149"/>
                </a:lnTo>
                <a:lnTo>
                  <a:pt x="693" y="1149"/>
                </a:lnTo>
                <a:lnTo>
                  <a:pt x="693" y="1147"/>
                </a:lnTo>
                <a:lnTo>
                  <a:pt x="694" y="1142"/>
                </a:lnTo>
                <a:lnTo>
                  <a:pt x="695" y="1132"/>
                </a:lnTo>
                <a:lnTo>
                  <a:pt x="694" y="1127"/>
                </a:lnTo>
                <a:lnTo>
                  <a:pt x="693" y="1121"/>
                </a:lnTo>
                <a:lnTo>
                  <a:pt x="693" y="1121"/>
                </a:lnTo>
                <a:lnTo>
                  <a:pt x="689" y="1109"/>
                </a:lnTo>
                <a:lnTo>
                  <a:pt x="687" y="1100"/>
                </a:lnTo>
                <a:lnTo>
                  <a:pt x="686" y="1096"/>
                </a:lnTo>
                <a:lnTo>
                  <a:pt x="683" y="1094"/>
                </a:lnTo>
                <a:lnTo>
                  <a:pt x="680" y="1091"/>
                </a:lnTo>
                <a:lnTo>
                  <a:pt x="675" y="1090"/>
                </a:lnTo>
                <a:lnTo>
                  <a:pt x="675" y="1090"/>
                </a:lnTo>
                <a:lnTo>
                  <a:pt x="669" y="1090"/>
                </a:lnTo>
                <a:lnTo>
                  <a:pt x="664" y="1091"/>
                </a:lnTo>
                <a:lnTo>
                  <a:pt x="660" y="1094"/>
                </a:lnTo>
                <a:lnTo>
                  <a:pt x="657" y="1097"/>
                </a:lnTo>
                <a:lnTo>
                  <a:pt x="653" y="1105"/>
                </a:lnTo>
                <a:lnTo>
                  <a:pt x="652" y="1108"/>
                </a:lnTo>
                <a:lnTo>
                  <a:pt x="646" y="1097"/>
                </a:lnTo>
                <a:lnTo>
                  <a:pt x="646" y="1097"/>
                </a:lnTo>
                <a:lnTo>
                  <a:pt x="637" y="1010"/>
                </a:lnTo>
                <a:lnTo>
                  <a:pt x="629" y="949"/>
                </a:lnTo>
                <a:lnTo>
                  <a:pt x="626" y="922"/>
                </a:lnTo>
                <a:lnTo>
                  <a:pt x="621" y="919"/>
                </a:lnTo>
                <a:lnTo>
                  <a:pt x="601" y="809"/>
                </a:lnTo>
                <a:lnTo>
                  <a:pt x="601" y="809"/>
                </a:lnTo>
                <a:lnTo>
                  <a:pt x="603" y="806"/>
                </a:lnTo>
                <a:lnTo>
                  <a:pt x="603" y="803"/>
                </a:lnTo>
                <a:lnTo>
                  <a:pt x="603" y="802"/>
                </a:lnTo>
                <a:lnTo>
                  <a:pt x="603" y="802"/>
                </a:lnTo>
                <a:lnTo>
                  <a:pt x="601" y="800"/>
                </a:lnTo>
                <a:lnTo>
                  <a:pt x="598" y="795"/>
                </a:lnTo>
                <a:lnTo>
                  <a:pt x="596" y="789"/>
                </a:lnTo>
                <a:lnTo>
                  <a:pt x="601" y="771"/>
                </a:lnTo>
                <a:lnTo>
                  <a:pt x="610" y="769"/>
                </a:lnTo>
                <a:lnTo>
                  <a:pt x="610" y="769"/>
                </a:lnTo>
                <a:lnTo>
                  <a:pt x="613" y="765"/>
                </a:lnTo>
                <a:lnTo>
                  <a:pt x="614" y="763"/>
                </a:lnTo>
                <a:lnTo>
                  <a:pt x="614" y="760"/>
                </a:lnTo>
                <a:lnTo>
                  <a:pt x="614" y="760"/>
                </a:lnTo>
                <a:lnTo>
                  <a:pt x="613" y="758"/>
                </a:lnTo>
                <a:lnTo>
                  <a:pt x="613" y="754"/>
                </a:lnTo>
                <a:lnTo>
                  <a:pt x="614" y="748"/>
                </a:lnTo>
                <a:lnTo>
                  <a:pt x="639" y="699"/>
                </a:lnTo>
                <a:close/>
                <a:moveTo>
                  <a:pt x="588" y="816"/>
                </a:moveTo>
                <a:lnTo>
                  <a:pt x="610" y="922"/>
                </a:lnTo>
                <a:lnTo>
                  <a:pt x="574" y="924"/>
                </a:lnTo>
                <a:lnTo>
                  <a:pt x="565" y="906"/>
                </a:lnTo>
                <a:lnTo>
                  <a:pt x="588" y="816"/>
                </a:lnTo>
                <a:close/>
                <a:moveTo>
                  <a:pt x="580" y="931"/>
                </a:moveTo>
                <a:lnTo>
                  <a:pt x="614" y="944"/>
                </a:lnTo>
                <a:lnTo>
                  <a:pt x="628" y="1021"/>
                </a:lnTo>
                <a:lnTo>
                  <a:pt x="580" y="931"/>
                </a:lnTo>
                <a:close/>
                <a:moveTo>
                  <a:pt x="562" y="935"/>
                </a:moveTo>
                <a:lnTo>
                  <a:pt x="570" y="940"/>
                </a:lnTo>
                <a:lnTo>
                  <a:pt x="603" y="1005"/>
                </a:lnTo>
                <a:lnTo>
                  <a:pt x="560" y="942"/>
                </a:lnTo>
                <a:lnTo>
                  <a:pt x="562" y="935"/>
                </a:lnTo>
                <a:close/>
                <a:moveTo>
                  <a:pt x="751" y="911"/>
                </a:moveTo>
                <a:lnTo>
                  <a:pt x="751" y="911"/>
                </a:lnTo>
                <a:lnTo>
                  <a:pt x="754" y="940"/>
                </a:lnTo>
                <a:lnTo>
                  <a:pt x="754" y="940"/>
                </a:lnTo>
                <a:lnTo>
                  <a:pt x="755" y="964"/>
                </a:lnTo>
                <a:lnTo>
                  <a:pt x="756" y="980"/>
                </a:lnTo>
                <a:lnTo>
                  <a:pt x="743" y="955"/>
                </a:lnTo>
                <a:lnTo>
                  <a:pt x="743" y="922"/>
                </a:lnTo>
                <a:lnTo>
                  <a:pt x="751" y="91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4" name="Freeform 22">
            <a:extLst>
              <a:ext uri="{FF2B5EF4-FFF2-40B4-BE49-F238E27FC236}">
                <a16:creationId xmlns:a16="http://schemas.microsoft.com/office/drawing/2014/main" id="{1A152172-EE83-4C6B-9265-C331C28A1876}"/>
              </a:ext>
            </a:extLst>
          </p:cNvPr>
          <p:cNvSpPr>
            <a:spLocks noEditPoints="1"/>
          </p:cNvSpPr>
          <p:nvPr/>
        </p:nvSpPr>
        <p:spPr bwMode="auto">
          <a:xfrm>
            <a:off x="7833320" y="2798683"/>
            <a:ext cx="1620180" cy="1592342"/>
          </a:xfrm>
          <a:custGeom>
            <a:avLst/>
            <a:gdLst>
              <a:gd name="T0" fmla="*/ 283 w 1455"/>
              <a:gd name="T1" fmla="*/ 1026 h 1430"/>
              <a:gd name="T2" fmla="*/ 115 w 1455"/>
              <a:gd name="T3" fmla="*/ 1218 h 1430"/>
              <a:gd name="T4" fmla="*/ 72 w 1455"/>
              <a:gd name="T5" fmla="*/ 1272 h 1430"/>
              <a:gd name="T6" fmla="*/ 19 w 1455"/>
              <a:gd name="T7" fmla="*/ 1356 h 1430"/>
              <a:gd name="T8" fmla="*/ 195 w 1455"/>
              <a:gd name="T9" fmla="*/ 1424 h 1430"/>
              <a:gd name="T10" fmla="*/ 162 w 1455"/>
              <a:gd name="T11" fmla="*/ 1376 h 1430"/>
              <a:gd name="T12" fmla="*/ 235 w 1455"/>
              <a:gd name="T13" fmla="*/ 1221 h 1430"/>
              <a:gd name="T14" fmla="*/ 443 w 1455"/>
              <a:gd name="T15" fmla="*/ 983 h 1430"/>
              <a:gd name="T16" fmla="*/ 481 w 1455"/>
              <a:gd name="T17" fmla="*/ 1246 h 1430"/>
              <a:gd name="T18" fmla="*/ 524 w 1455"/>
              <a:gd name="T19" fmla="*/ 1392 h 1430"/>
              <a:gd name="T20" fmla="*/ 684 w 1455"/>
              <a:gd name="T21" fmla="*/ 1360 h 1430"/>
              <a:gd name="T22" fmla="*/ 586 w 1455"/>
              <a:gd name="T23" fmla="*/ 1299 h 1430"/>
              <a:gd name="T24" fmla="*/ 556 w 1455"/>
              <a:gd name="T25" fmla="*/ 1132 h 1430"/>
              <a:gd name="T26" fmla="*/ 533 w 1455"/>
              <a:gd name="T27" fmla="*/ 845 h 1430"/>
              <a:gd name="T28" fmla="*/ 559 w 1455"/>
              <a:gd name="T29" fmla="*/ 769 h 1430"/>
              <a:gd name="T30" fmla="*/ 585 w 1455"/>
              <a:gd name="T31" fmla="*/ 520 h 1430"/>
              <a:gd name="T32" fmla="*/ 719 w 1455"/>
              <a:gd name="T33" fmla="*/ 542 h 1430"/>
              <a:gd name="T34" fmla="*/ 700 w 1455"/>
              <a:gd name="T35" fmla="*/ 691 h 1430"/>
              <a:gd name="T36" fmla="*/ 739 w 1455"/>
              <a:gd name="T37" fmla="*/ 732 h 1430"/>
              <a:gd name="T38" fmla="*/ 749 w 1455"/>
              <a:gd name="T39" fmla="*/ 949 h 1430"/>
              <a:gd name="T40" fmla="*/ 774 w 1455"/>
              <a:gd name="T41" fmla="*/ 1010 h 1430"/>
              <a:gd name="T42" fmla="*/ 869 w 1455"/>
              <a:gd name="T43" fmla="*/ 1057 h 1430"/>
              <a:gd name="T44" fmla="*/ 865 w 1455"/>
              <a:gd name="T45" fmla="*/ 1111 h 1430"/>
              <a:gd name="T46" fmla="*/ 828 w 1455"/>
              <a:gd name="T47" fmla="*/ 1142 h 1430"/>
              <a:gd name="T48" fmla="*/ 773 w 1455"/>
              <a:gd name="T49" fmla="*/ 1245 h 1430"/>
              <a:gd name="T50" fmla="*/ 834 w 1455"/>
              <a:gd name="T51" fmla="*/ 1346 h 1430"/>
              <a:gd name="T52" fmla="*/ 957 w 1455"/>
              <a:gd name="T53" fmla="*/ 1302 h 1430"/>
              <a:gd name="T54" fmla="*/ 1049 w 1455"/>
              <a:gd name="T55" fmla="*/ 1419 h 1430"/>
              <a:gd name="T56" fmla="*/ 1131 w 1455"/>
              <a:gd name="T57" fmla="*/ 1336 h 1430"/>
              <a:gd name="T58" fmla="*/ 1244 w 1455"/>
              <a:gd name="T59" fmla="*/ 1246 h 1430"/>
              <a:gd name="T60" fmla="*/ 1284 w 1455"/>
              <a:gd name="T61" fmla="*/ 1350 h 1430"/>
              <a:gd name="T62" fmla="*/ 1386 w 1455"/>
              <a:gd name="T63" fmla="*/ 1375 h 1430"/>
              <a:gd name="T64" fmla="*/ 1455 w 1455"/>
              <a:gd name="T65" fmla="*/ 1287 h 1430"/>
              <a:gd name="T66" fmla="*/ 1443 w 1455"/>
              <a:gd name="T67" fmla="*/ 1143 h 1430"/>
              <a:gd name="T68" fmla="*/ 1335 w 1455"/>
              <a:gd name="T69" fmla="*/ 868 h 1430"/>
              <a:gd name="T70" fmla="*/ 1328 w 1455"/>
              <a:gd name="T71" fmla="*/ 807 h 1430"/>
              <a:gd name="T72" fmla="*/ 1258 w 1455"/>
              <a:gd name="T73" fmla="*/ 719 h 1430"/>
              <a:gd name="T74" fmla="*/ 1341 w 1455"/>
              <a:gd name="T75" fmla="*/ 538 h 1430"/>
              <a:gd name="T76" fmla="*/ 1345 w 1455"/>
              <a:gd name="T77" fmla="*/ 509 h 1430"/>
              <a:gd name="T78" fmla="*/ 1279 w 1455"/>
              <a:gd name="T79" fmla="*/ 441 h 1430"/>
              <a:gd name="T80" fmla="*/ 1170 w 1455"/>
              <a:gd name="T81" fmla="*/ 422 h 1430"/>
              <a:gd name="T82" fmla="*/ 1080 w 1455"/>
              <a:gd name="T83" fmla="*/ 440 h 1430"/>
              <a:gd name="T84" fmla="*/ 973 w 1455"/>
              <a:gd name="T85" fmla="*/ 466 h 1430"/>
              <a:gd name="T86" fmla="*/ 797 w 1455"/>
              <a:gd name="T87" fmla="*/ 507 h 1430"/>
              <a:gd name="T88" fmla="*/ 650 w 1455"/>
              <a:gd name="T89" fmla="*/ 378 h 1430"/>
              <a:gd name="T90" fmla="*/ 561 w 1455"/>
              <a:gd name="T91" fmla="*/ 231 h 1430"/>
              <a:gd name="T92" fmla="*/ 623 w 1455"/>
              <a:gd name="T93" fmla="*/ 170 h 1430"/>
              <a:gd name="T94" fmla="*/ 613 w 1455"/>
              <a:gd name="T95" fmla="*/ 127 h 1430"/>
              <a:gd name="T96" fmla="*/ 632 w 1455"/>
              <a:gd name="T97" fmla="*/ 83 h 1430"/>
              <a:gd name="T98" fmla="*/ 580 w 1455"/>
              <a:gd name="T99" fmla="*/ 13 h 1430"/>
              <a:gd name="T100" fmla="*/ 439 w 1455"/>
              <a:gd name="T101" fmla="*/ 36 h 1430"/>
              <a:gd name="T102" fmla="*/ 412 w 1455"/>
              <a:gd name="T103" fmla="*/ 136 h 1430"/>
              <a:gd name="T104" fmla="*/ 357 w 1455"/>
              <a:gd name="T105" fmla="*/ 228 h 1430"/>
              <a:gd name="T106" fmla="*/ 345 w 1455"/>
              <a:gd name="T107" fmla="*/ 396 h 1430"/>
              <a:gd name="T108" fmla="*/ 1203 w 1455"/>
              <a:gd name="T109" fmla="*/ 833 h 1430"/>
              <a:gd name="T110" fmla="*/ 1306 w 1455"/>
              <a:gd name="T111" fmla="*/ 850 h 1430"/>
              <a:gd name="T112" fmla="*/ 1335 w 1455"/>
              <a:gd name="T113" fmla="*/ 1143 h 1430"/>
              <a:gd name="T114" fmla="*/ 1328 w 1455"/>
              <a:gd name="T115" fmla="*/ 1180 h 1430"/>
              <a:gd name="T116" fmla="*/ 962 w 1455"/>
              <a:gd name="T117" fmla="*/ 1015 h 1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55" h="1430">
                <a:moveTo>
                  <a:pt x="312" y="717"/>
                </a:moveTo>
                <a:lnTo>
                  <a:pt x="332" y="891"/>
                </a:lnTo>
                <a:lnTo>
                  <a:pt x="332" y="891"/>
                </a:lnTo>
                <a:lnTo>
                  <a:pt x="320" y="922"/>
                </a:lnTo>
                <a:lnTo>
                  <a:pt x="311" y="946"/>
                </a:lnTo>
                <a:lnTo>
                  <a:pt x="309" y="955"/>
                </a:lnTo>
                <a:lnTo>
                  <a:pt x="308" y="961"/>
                </a:lnTo>
                <a:lnTo>
                  <a:pt x="308" y="961"/>
                </a:lnTo>
                <a:lnTo>
                  <a:pt x="307" y="967"/>
                </a:lnTo>
                <a:lnTo>
                  <a:pt x="304" y="974"/>
                </a:lnTo>
                <a:lnTo>
                  <a:pt x="297" y="994"/>
                </a:lnTo>
                <a:lnTo>
                  <a:pt x="283" y="1026"/>
                </a:lnTo>
                <a:lnTo>
                  <a:pt x="283" y="1026"/>
                </a:lnTo>
                <a:lnTo>
                  <a:pt x="278" y="1037"/>
                </a:lnTo>
                <a:lnTo>
                  <a:pt x="272" y="1049"/>
                </a:lnTo>
                <a:lnTo>
                  <a:pt x="265" y="1062"/>
                </a:lnTo>
                <a:lnTo>
                  <a:pt x="265" y="1062"/>
                </a:lnTo>
                <a:lnTo>
                  <a:pt x="248" y="1075"/>
                </a:lnTo>
                <a:lnTo>
                  <a:pt x="210" y="1107"/>
                </a:lnTo>
                <a:lnTo>
                  <a:pt x="189" y="1126"/>
                </a:lnTo>
                <a:lnTo>
                  <a:pt x="169" y="1146"/>
                </a:lnTo>
                <a:lnTo>
                  <a:pt x="152" y="1162"/>
                </a:lnTo>
                <a:lnTo>
                  <a:pt x="146" y="1169"/>
                </a:lnTo>
                <a:lnTo>
                  <a:pt x="143" y="1175"/>
                </a:lnTo>
                <a:lnTo>
                  <a:pt x="143" y="1175"/>
                </a:lnTo>
                <a:lnTo>
                  <a:pt x="115" y="1218"/>
                </a:lnTo>
                <a:lnTo>
                  <a:pt x="115" y="1218"/>
                </a:lnTo>
                <a:lnTo>
                  <a:pt x="109" y="1228"/>
                </a:lnTo>
                <a:lnTo>
                  <a:pt x="104" y="1235"/>
                </a:lnTo>
                <a:lnTo>
                  <a:pt x="100" y="1240"/>
                </a:lnTo>
                <a:lnTo>
                  <a:pt x="100" y="1240"/>
                </a:lnTo>
                <a:lnTo>
                  <a:pt x="88" y="1250"/>
                </a:lnTo>
                <a:lnTo>
                  <a:pt x="82" y="1254"/>
                </a:lnTo>
                <a:lnTo>
                  <a:pt x="77" y="1259"/>
                </a:lnTo>
                <a:lnTo>
                  <a:pt x="77" y="1259"/>
                </a:lnTo>
                <a:lnTo>
                  <a:pt x="74" y="1264"/>
                </a:lnTo>
                <a:lnTo>
                  <a:pt x="73" y="1268"/>
                </a:lnTo>
                <a:lnTo>
                  <a:pt x="72" y="1272"/>
                </a:lnTo>
                <a:lnTo>
                  <a:pt x="72" y="1272"/>
                </a:lnTo>
                <a:lnTo>
                  <a:pt x="52" y="1284"/>
                </a:lnTo>
                <a:lnTo>
                  <a:pt x="29" y="1297"/>
                </a:lnTo>
                <a:lnTo>
                  <a:pt x="29" y="1297"/>
                </a:lnTo>
                <a:lnTo>
                  <a:pt x="22" y="1303"/>
                </a:lnTo>
                <a:lnTo>
                  <a:pt x="11" y="1315"/>
                </a:lnTo>
                <a:lnTo>
                  <a:pt x="6" y="1323"/>
                </a:lnTo>
                <a:lnTo>
                  <a:pt x="2" y="1330"/>
                </a:lnTo>
                <a:lnTo>
                  <a:pt x="0" y="1336"/>
                </a:lnTo>
                <a:lnTo>
                  <a:pt x="0" y="1338"/>
                </a:lnTo>
                <a:lnTo>
                  <a:pt x="2" y="1340"/>
                </a:lnTo>
                <a:lnTo>
                  <a:pt x="2" y="1340"/>
                </a:lnTo>
                <a:lnTo>
                  <a:pt x="8" y="1346"/>
                </a:lnTo>
                <a:lnTo>
                  <a:pt x="19" y="1356"/>
                </a:lnTo>
                <a:lnTo>
                  <a:pt x="51" y="1378"/>
                </a:lnTo>
                <a:lnTo>
                  <a:pt x="80" y="1398"/>
                </a:lnTo>
                <a:lnTo>
                  <a:pt x="96" y="1409"/>
                </a:lnTo>
                <a:lnTo>
                  <a:pt x="96" y="1409"/>
                </a:lnTo>
                <a:lnTo>
                  <a:pt x="106" y="1412"/>
                </a:lnTo>
                <a:lnTo>
                  <a:pt x="125" y="1421"/>
                </a:lnTo>
                <a:lnTo>
                  <a:pt x="137" y="1424"/>
                </a:lnTo>
                <a:lnTo>
                  <a:pt x="147" y="1428"/>
                </a:lnTo>
                <a:lnTo>
                  <a:pt x="159" y="1430"/>
                </a:lnTo>
                <a:lnTo>
                  <a:pt x="169" y="1430"/>
                </a:lnTo>
                <a:lnTo>
                  <a:pt x="169" y="1430"/>
                </a:lnTo>
                <a:lnTo>
                  <a:pt x="188" y="1427"/>
                </a:lnTo>
                <a:lnTo>
                  <a:pt x="195" y="1424"/>
                </a:lnTo>
                <a:lnTo>
                  <a:pt x="202" y="1422"/>
                </a:lnTo>
                <a:lnTo>
                  <a:pt x="207" y="1418"/>
                </a:lnTo>
                <a:lnTo>
                  <a:pt x="211" y="1415"/>
                </a:lnTo>
                <a:lnTo>
                  <a:pt x="211" y="1412"/>
                </a:lnTo>
                <a:lnTo>
                  <a:pt x="211" y="1410"/>
                </a:lnTo>
                <a:lnTo>
                  <a:pt x="207" y="1405"/>
                </a:lnTo>
                <a:lnTo>
                  <a:pt x="207" y="1405"/>
                </a:lnTo>
                <a:lnTo>
                  <a:pt x="201" y="1401"/>
                </a:lnTo>
                <a:lnTo>
                  <a:pt x="195" y="1397"/>
                </a:lnTo>
                <a:lnTo>
                  <a:pt x="181" y="1388"/>
                </a:lnTo>
                <a:lnTo>
                  <a:pt x="168" y="1381"/>
                </a:lnTo>
                <a:lnTo>
                  <a:pt x="163" y="1378"/>
                </a:lnTo>
                <a:lnTo>
                  <a:pt x="162" y="1376"/>
                </a:lnTo>
                <a:lnTo>
                  <a:pt x="162" y="1376"/>
                </a:lnTo>
                <a:lnTo>
                  <a:pt x="159" y="1368"/>
                </a:lnTo>
                <a:lnTo>
                  <a:pt x="159" y="1356"/>
                </a:lnTo>
                <a:lnTo>
                  <a:pt x="158" y="1338"/>
                </a:lnTo>
                <a:lnTo>
                  <a:pt x="158" y="1338"/>
                </a:lnTo>
                <a:lnTo>
                  <a:pt x="156" y="1317"/>
                </a:lnTo>
                <a:lnTo>
                  <a:pt x="156" y="1317"/>
                </a:lnTo>
                <a:lnTo>
                  <a:pt x="165" y="1302"/>
                </a:lnTo>
                <a:lnTo>
                  <a:pt x="188" y="1272"/>
                </a:lnTo>
                <a:lnTo>
                  <a:pt x="214" y="1240"/>
                </a:lnTo>
                <a:lnTo>
                  <a:pt x="225" y="1228"/>
                </a:lnTo>
                <a:lnTo>
                  <a:pt x="235" y="1221"/>
                </a:lnTo>
                <a:lnTo>
                  <a:pt x="235" y="1221"/>
                </a:lnTo>
                <a:lnTo>
                  <a:pt x="243" y="1215"/>
                </a:lnTo>
                <a:lnTo>
                  <a:pt x="256" y="1205"/>
                </a:lnTo>
                <a:lnTo>
                  <a:pt x="287" y="1180"/>
                </a:lnTo>
                <a:lnTo>
                  <a:pt x="329" y="1146"/>
                </a:lnTo>
                <a:lnTo>
                  <a:pt x="329" y="1146"/>
                </a:lnTo>
                <a:lnTo>
                  <a:pt x="351" y="1135"/>
                </a:lnTo>
                <a:lnTo>
                  <a:pt x="372" y="1124"/>
                </a:lnTo>
                <a:lnTo>
                  <a:pt x="372" y="1124"/>
                </a:lnTo>
                <a:lnTo>
                  <a:pt x="397" y="1083"/>
                </a:lnTo>
                <a:lnTo>
                  <a:pt x="413" y="1057"/>
                </a:lnTo>
                <a:lnTo>
                  <a:pt x="421" y="1043"/>
                </a:lnTo>
                <a:lnTo>
                  <a:pt x="421" y="1043"/>
                </a:lnTo>
                <a:lnTo>
                  <a:pt x="443" y="983"/>
                </a:lnTo>
                <a:lnTo>
                  <a:pt x="443" y="983"/>
                </a:lnTo>
                <a:lnTo>
                  <a:pt x="445" y="1006"/>
                </a:lnTo>
                <a:lnTo>
                  <a:pt x="448" y="1022"/>
                </a:lnTo>
                <a:lnTo>
                  <a:pt x="448" y="1032"/>
                </a:lnTo>
                <a:lnTo>
                  <a:pt x="448" y="1032"/>
                </a:lnTo>
                <a:lnTo>
                  <a:pt x="448" y="1041"/>
                </a:lnTo>
                <a:lnTo>
                  <a:pt x="446" y="1059"/>
                </a:lnTo>
                <a:lnTo>
                  <a:pt x="446" y="1080"/>
                </a:lnTo>
                <a:lnTo>
                  <a:pt x="448" y="1100"/>
                </a:lnTo>
                <a:lnTo>
                  <a:pt x="448" y="1100"/>
                </a:lnTo>
                <a:lnTo>
                  <a:pt x="455" y="1131"/>
                </a:lnTo>
                <a:lnTo>
                  <a:pt x="466" y="1180"/>
                </a:lnTo>
                <a:lnTo>
                  <a:pt x="481" y="1246"/>
                </a:lnTo>
                <a:lnTo>
                  <a:pt x="481" y="1246"/>
                </a:lnTo>
                <a:lnTo>
                  <a:pt x="484" y="1300"/>
                </a:lnTo>
                <a:lnTo>
                  <a:pt x="484" y="1300"/>
                </a:lnTo>
                <a:lnTo>
                  <a:pt x="479" y="1340"/>
                </a:lnTo>
                <a:lnTo>
                  <a:pt x="478" y="1370"/>
                </a:lnTo>
                <a:lnTo>
                  <a:pt x="478" y="1381"/>
                </a:lnTo>
                <a:lnTo>
                  <a:pt x="478" y="1387"/>
                </a:lnTo>
                <a:lnTo>
                  <a:pt x="478" y="1387"/>
                </a:lnTo>
                <a:lnTo>
                  <a:pt x="480" y="1388"/>
                </a:lnTo>
                <a:lnTo>
                  <a:pt x="485" y="1390"/>
                </a:lnTo>
                <a:lnTo>
                  <a:pt x="498" y="1392"/>
                </a:lnTo>
                <a:lnTo>
                  <a:pt x="524" y="1392"/>
                </a:lnTo>
                <a:lnTo>
                  <a:pt x="524" y="1392"/>
                </a:lnTo>
                <a:lnTo>
                  <a:pt x="536" y="1392"/>
                </a:lnTo>
                <a:lnTo>
                  <a:pt x="554" y="1392"/>
                </a:lnTo>
                <a:lnTo>
                  <a:pt x="578" y="1390"/>
                </a:lnTo>
                <a:lnTo>
                  <a:pt x="578" y="1390"/>
                </a:lnTo>
                <a:lnTo>
                  <a:pt x="631" y="1384"/>
                </a:lnTo>
                <a:lnTo>
                  <a:pt x="666" y="1379"/>
                </a:lnTo>
                <a:lnTo>
                  <a:pt x="680" y="1376"/>
                </a:lnTo>
                <a:lnTo>
                  <a:pt x="684" y="1375"/>
                </a:lnTo>
                <a:lnTo>
                  <a:pt x="686" y="1373"/>
                </a:lnTo>
                <a:lnTo>
                  <a:pt x="686" y="1373"/>
                </a:lnTo>
                <a:lnTo>
                  <a:pt x="688" y="1369"/>
                </a:lnTo>
                <a:lnTo>
                  <a:pt x="687" y="1364"/>
                </a:lnTo>
                <a:lnTo>
                  <a:pt x="684" y="1360"/>
                </a:lnTo>
                <a:lnTo>
                  <a:pt x="681" y="1354"/>
                </a:lnTo>
                <a:lnTo>
                  <a:pt x="676" y="1348"/>
                </a:lnTo>
                <a:lnTo>
                  <a:pt x="671" y="1343"/>
                </a:lnTo>
                <a:lnTo>
                  <a:pt x="666" y="1339"/>
                </a:lnTo>
                <a:lnTo>
                  <a:pt x="662" y="1338"/>
                </a:lnTo>
                <a:lnTo>
                  <a:pt x="662" y="1338"/>
                </a:lnTo>
                <a:lnTo>
                  <a:pt x="638" y="1332"/>
                </a:lnTo>
                <a:lnTo>
                  <a:pt x="625" y="1327"/>
                </a:lnTo>
                <a:lnTo>
                  <a:pt x="620" y="1325"/>
                </a:lnTo>
                <a:lnTo>
                  <a:pt x="616" y="1321"/>
                </a:lnTo>
                <a:lnTo>
                  <a:pt x="616" y="1321"/>
                </a:lnTo>
                <a:lnTo>
                  <a:pt x="596" y="1306"/>
                </a:lnTo>
                <a:lnTo>
                  <a:pt x="586" y="1299"/>
                </a:lnTo>
                <a:lnTo>
                  <a:pt x="584" y="1295"/>
                </a:lnTo>
                <a:lnTo>
                  <a:pt x="584" y="1295"/>
                </a:lnTo>
                <a:lnTo>
                  <a:pt x="582" y="1287"/>
                </a:lnTo>
                <a:lnTo>
                  <a:pt x="577" y="1271"/>
                </a:lnTo>
                <a:lnTo>
                  <a:pt x="570" y="1248"/>
                </a:lnTo>
                <a:lnTo>
                  <a:pt x="570" y="1248"/>
                </a:lnTo>
                <a:lnTo>
                  <a:pt x="570" y="1236"/>
                </a:lnTo>
                <a:lnTo>
                  <a:pt x="570" y="1218"/>
                </a:lnTo>
                <a:lnTo>
                  <a:pt x="570" y="1218"/>
                </a:lnTo>
                <a:lnTo>
                  <a:pt x="568" y="1203"/>
                </a:lnTo>
                <a:lnTo>
                  <a:pt x="564" y="1174"/>
                </a:lnTo>
                <a:lnTo>
                  <a:pt x="556" y="1132"/>
                </a:lnTo>
                <a:lnTo>
                  <a:pt x="556" y="1132"/>
                </a:lnTo>
                <a:lnTo>
                  <a:pt x="561" y="1102"/>
                </a:lnTo>
                <a:lnTo>
                  <a:pt x="567" y="1070"/>
                </a:lnTo>
                <a:lnTo>
                  <a:pt x="567" y="1070"/>
                </a:lnTo>
                <a:lnTo>
                  <a:pt x="566" y="1058"/>
                </a:lnTo>
                <a:lnTo>
                  <a:pt x="562" y="1039"/>
                </a:lnTo>
                <a:lnTo>
                  <a:pt x="556" y="1015"/>
                </a:lnTo>
                <a:lnTo>
                  <a:pt x="556" y="1015"/>
                </a:lnTo>
                <a:lnTo>
                  <a:pt x="546" y="930"/>
                </a:lnTo>
                <a:lnTo>
                  <a:pt x="537" y="872"/>
                </a:lnTo>
                <a:lnTo>
                  <a:pt x="534" y="853"/>
                </a:lnTo>
                <a:lnTo>
                  <a:pt x="533" y="847"/>
                </a:lnTo>
                <a:lnTo>
                  <a:pt x="533" y="845"/>
                </a:lnTo>
                <a:lnTo>
                  <a:pt x="533" y="845"/>
                </a:lnTo>
                <a:lnTo>
                  <a:pt x="531" y="844"/>
                </a:lnTo>
                <a:lnTo>
                  <a:pt x="530" y="842"/>
                </a:lnTo>
                <a:lnTo>
                  <a:pt x="527" y="833"/>
                </a:lnTo>
                <a:lnTo>
                  <a:pt x="521" y="807"/>
                </a:lnTo>
                <a:lnTo>
                  <a:pt x="513" y="769"/>
                </a:lnTo>
                <a:lnTo>
                  <a:pt x="518" y="756"/>
                </a:lnTo>
                <a:lnTo>
                  <a:pt x="518" y="756"/>
                </a:lnTo>
                <a:lnTo>
                  <a:pt x="539" y="764"/>
                </a:lnTo>
                <a:lnTo>
                  <a:pt x="552" y="769"/>
                </a:lnTo>
                <a:lnTo>
                  <a:pt x="556" y="770"/>
                </a:lnTo>
                <a:lnTo>
                  <a:pt x="559" y="770"/>
                </a:lnTo>
                <a:lnTo>
                  <a:pt x="559" y="769"/>
                </a:lnTo>
                <a:lnTo>
                  <a:pt x="559" y="769"/>
                </a:lnTo>
                <a:lnTo>
                  <a:pt x="560" y="765"/>
                </a:lnTo>
                <a:lnTo>
                  <a:pt x="561" y="758"/>
                </a:lnTo>
                <a:lnTo>
                  <a:pt x="559" y="723"/>
                </a:lnTo>
                <a:lnTo>
                  <a:pt x="559" y="723"/>
                </a:lnTo>
                <a:lnTo>
                  <a:pt x="559" y="707"/>
                </a:lnTo>
                <a:lnTo>
                  <a:pt x="561" y="684"/>
                </a:lnTo>
                <a:lnTo>
                  <a:pt x="566" y="659"/>
                </a:lnTo>
                <a:lnTo>
                  <a:pt x="570" y="634"/>
                </a:lnTo>
                <a:lnTo>
                  <a:pt x="579" y="586"/>
                </a:lnTo>
                <a:lnTo>
                  <a:pt x="583" y="569"/>
                </a:lnTo>
                <a:lnTo>
                  <a:pt x="584" y="558"/>
                </a:lnTo>
                <a:lnTo>
                  <a:pt x="584" y="558"/>
                </a:lnTo>
                <a:lnTo>
                  <a:pt x="585" y="520"/>
                </a:lnTo>
                <a:lnTo>
                  <a:pt x="586" y="495"/>
                </a:lnTo>
                <a:lnTo>
                  <a:pt x="586" y="495"/>
                </a:lnTo>
                <a:lnTo>
                  <a:pt x="633" y="509"/>
                </a:lnTo>
                <a:lnTo>
                  <a:pt x="666" y="520"/>
                </a:lnTo>
                <a:lnTo>
                  <a:pt x="678" y="525"/>
                </a:lnTo>
                <a:lnTo>
                  <a:pt x="683" y="528"/>
                </a:lnTo>
                <a:lnTo>
                  <a:pt x="683" y="528"/>
                </a:lnTo>
                <a:lnTo>
                  <a:pt x="687" y="531"/>
                </a:lnTo>
                <a:lnTo>
                  <a:pt x="689" y="533"/>
                </a:lnTo>
                <a:lnTo>
                  <a:pt x="702" y="539"/>
                </a:lnTo>
                <a:lnTo>
                  <a:pt x="702" y="539"/>
                </a:lnTo>
                <a:lnTo>
                  <a:pt x="712" y="542"/>
                </a:lnTo>
                <a:lnTo>
                  <a:pt x="719" y="542"/>
                </a:lnTo>
                <a:lnTo>
                  <a:pt x="726" y="542"/>
                </a:lnTo>
                <a:lnTo>
                  <a:pt x="726" y="542"/>
                </a:lnTo>
                <a:lnTo>
                  <a:pt x="739" y="558"/>
                </a:lnTo>
                <a:lnTo>
                  <a:pt x="748" y="570"/>
                </a:lnTo>
                <a:lnTo>
                  <a:pt x="750" y="575"/>
                </a:lnTo>
                <a:lnTo>
                  <a:pt x="751" y="576"/>
                </a:lnTo>
                <a:lnTo>
                  <a:pt x="751" y="576"/>
                </a:lnTo>
                <a:lnTo>
                  <a:pt x="742" y="593"/>
                </a:lnTo>
                <a:lnTo>
                  <a:pt x="725" y="629"/>
                </a:lnTo>
                <a:lnTo>
                  <a:pt x="716" y="649"/>
                </a:lnTo>
                <a:lnTo>
                  <a:pt x="707" y="670"/>
                </a:lnTo>
                <a:lnTo>
                  <a:pt x="702" y="685"/>
                </a:lnTo>
                <a:lnTo>
                  <a:pt x="700" y="691"/>
                </a:lnTo>
                <a:lnTo>
                  <a:pt x="700" y="696"/>
                </a:lnTo>
                <a:lnTo>
                  <a:pt x="700" y="696"/>
                </a:lnTo>
                <a:lnTo>
                  <a:pt x="699" y="703"/>
                </a:lnTo>
                <a:lnTo>
                  <a:pt x="698" y="708"/>
                </a:lnTo>
                <a:lnTo>
                  <a:pt x="695" y="715"/>
                </a:lnTo>
                <a:lnTo>
                  <a:pt x="694" y="717"/>
                </a:lnTo>
                <a:lnTo>
                  <a:pt x="695" y="720"/>
                </a:lnTo>
                <a:lnTo>
                  <a:pt x="698" y="722"/>
                </a:lnTo>
                <a:lnTo>
                  <a:pt x="702" y="726"/>
                </a:lnTo>
                <a:lnTo>
                  <a:pt x="702" y="726"/>
                </a:lnTo>
                <a:lnTo>
                  <a:pt x="711" y="728"/>
                </a:lnTo>
                <a:lnTo>
                  <a:pt x="724" y="731"/>
                </a:lnTo>
                <a:lnTo>
                  <a:pt x="739" y="732"/>
                </a:lnTo>
                <a:lnTo>
                  <a:pt x="755" y="732"/>
                </a:lnTo>
                <a:lnTo>
                  <a:pt x="782" y="732"/>
                </a:lnTo>
                <a:lnTo>
                  <a:pt x="794" y="731"/>
                </a:lnTo>
                <a:lnTo>
                  <a:pt x="794" y="731"/>
                </a:lnTo>
                <a:lnTo>
                  <a:pt x="768" y="812"/>
                </a:lnTo>
                <a:lnTo>
                  <a:pt x="750" y="870"/>
                </a:lnTo>
                <a:lnTo>
                  <a:pt x="745" y="892"/>
                </a:lnTo>
                <a:lnTo>
                  <a:pt x="743" y="904"/>
                </a:lnTo>
                <a:lnTo>
                  <a:pt x="743" y="904"/>
                </a:lnTo>
                <a:lnTo>
                  <a:pt x="744" y="918"/>
                </a:lnTo>
                <a:lnTo>
                  <a:pt x="748" y="931"/>
                </a:lnTo>
                <a:lnTo>
                  <a:pt x="749" y="945"/>
                </a:lnTo>
                <a:lnTo>
                  <a:pt x="749" y="949"/>
                </a:lnTo>
                <a:lnTo>
                  <a:pt x="749" y="953"/>
                </a:lnTo>
                <a:lnTo>
                  <a:pt x="749" y="953"/>
                </a:lnTo>
                <a:lnTo>
                  <a:pt x="747" y="961"/>
                </a:lnTo>
                <a:lnTo>
                  <a:pt x="747" y="972"/>
                </a:lnTo>
                <a:lnTo>
                  <a:pt x="747" y="982"/>
                </a:lnTo>
                <a:lnTo>
                  <a:pt x="749" y="989"/>
                </a:lnTo>
                <a:lnTo>
                  <a:pt x="749" y="989"/>
                </a:lnTo>
                <a:lnTo>
                  <a:pt x="751" y="994"/>
                </a:lnTo>
                <a:lnTo>
                  <a:pt x="756" y="1001"/>
                </a:lnTo>
                <a:lnTo>
                  <a:pt x="762" y="1007"/>
                </a:lnTo>
                <a:lnTo>
                  <a:pt x="767" y="1010"/>
                </a:lnTo>
                <a:lnTo>
                  <a:pt x="767" y="1010"/>
                </a:lnTo>
                <a:lnTo>
                  <a:pt x="774" y="1010"/>
                </a:lnTo>
                <a:lnTo>
                  <a:pt x="790" y="1012"/>
                </a:lnTo>
                <a:lnTo>
                  <a:pt x="832" y="1012"/>
                </a:lnTo>
                <a:lnTo>
                  <a:pt x="891" y="1010"/>
                </a:lnTo>
                <a:lnTo>
                  <a:pt x="891" y="1034"/>
                </a:lnTo>
                <a:lnTo>
                  <a:pt x="891" y="1034"/>
                </a:lnTo>
                <a:lnTo>
                  <a:pt x="889" y="1034"/>
                </a:lnTo>
                <a:lnTo>
                  <a:pt x="882" y="1035"/>
                </a:lnTo>
                <a:lnTo>
                  <a:pt x="875" y="1038"/>
                </a:lnTo>
                <a:lnTo>
                  <a:pt x="872" y="1040"/>
                </a:lnTo>
                <a:lnTo>
                  <a:pt x="870" y="1043"/>
                </a:lnTo>
                <a:lnTo>
                  <a:pt x="870" y="1043"/>
                </a:lnTo>
                <a:lnTo>
                  <a:pt x="869" y="1050"/>
                </a:lnTo>
                <a:lnTo>
                  <a:pt x="869" y="1057"/>
                </a:lnTo>
                <a:lnTo>
                  <a:pt x="870" y="1064"/>
                </a:lnTo>
                <a:lnTo>
                  <a:pt x="870" y="1064"/>
                </a:lnTo>
                <a:lnTo>
                  <a:pt x="870" y="1063"/>
                </a:lnTo>
                <a:lnTo>
                  <a:pt x="867" y="1063"/>
                </a:lnTo>
                <a:lnTo>
                  <a:pt x="866" y="1063"/>
                </a:lnTo>
                <a:lnTo>
                  <a:pt x="865" y="1064"/>
                </a:lnTo>
                <a:lnTo>
                  <a:pt x="863" y="1073"/>
                </a:lnTo>
                <a:lnTo>
                  <a:pt x="863" y="1073"/>
                </a:lnTo>
                <a:lnTo>
                  <a:pt x="860" y="1085"/>
                </a:lnTo>
                <a:lnTo>
                  <a:pt x="861" y="1095"/>
                </a:lnTo>
                <a:lnTo>
                  <a:pt x="863" y="1105"/>
                </a:lnTo>
                <a:lnTo>
                  <a:pt x="865" y="1111"/>
                </a:lnTo>
                <a:lnTo>
                  <a:pt x="865" y="1111"/>
                </a:lnTo>
                <a:lnTo>
                  <a:pt x="865" y="1111"/>
                </a:lnTo>
                <a:lnTo>
                  <a:pt x="864" y="1111"/>
                </a:lnTo>
                <a:lnTo>
                  <a:pt x="860" y="1111"/>
                </a:lnTo>
                <a:lnTo>
                  <a:pt x="849" y="1110"/>
                </a:lnTo>
                <a:lnTo>
                  <a:pt x="843" y="1110"/>
                </a:lnTo>
                <a:lnTo>
                  <a:pt x="836" y="1111"/>
                </a:lnTo>
                <a:lnTo>
                  <a:pt x="830" y="1113"/>
                </a:lnTo>
                <a:lnTo>
                  <a:pt x="829" y="1116"/>
                </a:lnTo>
                <a:lnTo>
                  <a:pt x="827" y="1118"/>
                </a:lnTo>
                <a:lnTo>
                  <a:pt x="827" y="1118"/>
                </a:lnTo>
                <a:lnTo>
                  <a:pt x="826" y="1125"/>
                </a:lnTo>
                <a:lnTo>
                  <a:pt x="826" y="1134"/>
                </a:lnTo>
                <a:lnTo>
                  <a:pt x="828" y="1142"/>
                </a:lnTo>
                <a:lnTo>
                  <a:pt x="830" y="1150"/>
                </a:lnTo>
                <a:lnTo>
                  <a:pt x="838" y="1165"/>
                </a:lnTo>
                <a:lnTo>
                  <a:pt x="840" y="1169"/>
                </a:lnTo>
                <a:lnTo>
                  <a:pt x="840" y="1169"/>
                </a:lnTo>
                <a:lnTo>
                  <a:pt x="829" y="1174"/>
                </a:lnTo>
                <a:lnTo>
                  <a:pt x="818" y="1181"/>
                </a:lnTo>
                <a:lnTo>
                  <a:pt x="805" y="1191"/>
                </a:lnTo>
                <a:lnTo>
                  <a:pt x="799" y="1198"/>
                </a:lnTo>
                <a:lnTo>
                  <a:pt x="792" y="1205"/>
                </a:lnTo>
                <a:lnTo>
                  <a:pt x="786" y="1214"/>
                </a:lnTo>
                <a:lnTo>
                  <a:pt x="781" y="1223"/>
                </a:lnTo>
                <a:lnTo>
                  <a:pt x="777" y="1234"/>
                </a:lnTo>
                <a:lnTo>
                  <a:pt x="773" y="1245"/>
                </a:lnTo>
                <a:lnTo>
                  <a:pt x="771" y="1258"/>
                </a:lnTo>
                <a:lnTo>
                  <a:pt x="771" y="1272"/>
                </a:lnTo>
                <a:lnTo>
                  <a:pt x="771" y="1272"/>
                </a:lnTo>
                <a:lnTo>
                  <a:pt x="771" y="1287"/>
                </a:lnTo>
                <a:lnTo>
                  <a:pt x="774" y="1300"/>
                </a:lnTo>
                <a:lnTo>
                  <a:pt x="778" y="1309"/>
                </a:lnTo>
                <a:lnTo>
                  <a:pt x="784" y="1319"/>
                </a:lnTo>
                <a:lnTo>
                  <a:pt x="791" y="1326"/>
                </a:lnTo>
                <a:lnTo>
                  <a:pt x="798" y="1332"/>
                </a:lnTo>
                <a:lnTo>
                  <a:pt x="806" y="1337"/>
                </a:lnTo>
                <a:lnTo>
                  <a:pt x="815" y="1342"/>
                </a:lnTo>
                <a:lnTo>
                  <a:pt x="824" y="1344"/>
                </a:lnTo>
                <a:lnTo>
                  <a:pt x="834" y="1346"/>
                </a:lnTo>
                <a:lnTo>
                  <a:pt x="852" y="1348"/>
                </a:lnTo>
                <a:lnTo>
                  <a:pt x="867" y="1348"/>
                </a:lnTo>
                <a:lnTo>
                  <a:pt x="878" y="1346"/>
                </a:lnTo>
                <a:lnTo>
                  <a:pt x="878" y="1346"/>
                </a:lnTo>
                <a:lnTo>
                  <a:pt x="883" y="1345"/>
                </a:lnTo>
                <a:lnTo>
                  <a:pt x="887" y="1343"/>
                </a:lnTo>
                <a:lnTo>
                  <a:pt x="895" y="1337"/>
                </a:lnTo>
                <a:lnTo>
                  <a:pt x="901" y="1330"/>
                </a:lnTo>
                <a:lnTo>
                  <a:pt x="907" y="1323"/>
                </a:lnTo>
                <a:lnTo>
                  <a:pt x="915" y="1308"/>
                </a:lnTo>
                <a:lnTo>
                  <a:pt x="919" y="1302"/>
                </a:lnTo>
                <a:lnTo>
                  <a:pt x="957" y="1302"/>
                </a:lnTo>
                <a:lnTo>
                  <a:pt x="957" y="1302"/>
                </a:lnTo>
                <a:lnTo>
                  <a:pt x="957" y="1308"/>
                </a:lnTo>
                <a:lnTo>
                  <a:pt x="958" y="1321"/>
                </a:lnTo>
                <a:lnTo>
                  <a:pt x="961" y="1339"/>
                </a:lnTo>
                <a:lnTo>
                  <a:pt x="964" y="1350"/>
                </a:lnTo>
                <a:lnTo>
                  <a:pt x="968" y="1361"/>
                </a:lnTo>
                <a:lnTo>
                  <a:pt x="973" y="1372"/>
                </a:lnTo>
                <a:lnTo>
                  <a:pt x="979" y="1382"/>
                </a:lnTo>
                <a:lnTo>
                  <a:pt x="986" y="1392"/>
                </a:lnTo>
                <a:lnTo>
                  <a:pt x="995" y="1401"/>
                </a:lnTo>
                <a:lnTo>
                  <a:pt x="1005" y="1409"/>
                </a:lnTo>
                <a:lnTo>
                  <a:pt x="1018" y="1415"/>
                </a:lnTo>
                <a:lnTo>
                  <a:pt x="1032" y="1418"/>
                </a:lnTo>
                <a:lnTo>
                  <a:pt x="1049" y="1419"/>
                </a:lnTo>
                <a:lnTo>
                  <a:pt x="1049" y="1419"/>
                </a:lnTo>
                <a:lnTo>
                  <a:pt x="1058" y="1418"/>
                </a:lnTo>
                <a:lnTo>
                  <a:pt x="1065" y="1418"/>
                </a:lnTo>
                <a:lnTo>
                  <a:pt x="1072" y="1416"/>
                </a:lnTo>
                <a:lnTo>
                  <a:pt x="1079" y="1413"/>
                </a:lnTo>
                <a:lnTo>
                  <a:pt x="1091" y="1407"/>
                </a:lnTo>
                <a:lnTo>
                  <a:pt x="1102" y="1400"/>
                </a:lnTo>
                <a:lnTo>
                  <a:pt x="1110" y="1391"/>
                </a:lnTo>
                <a:lnTo>
                  <a:pt x="1116" y="1381"/>
                </a:lnTo>
                <a:lnTo>
                  <a:pt x="1122" y="1369"/>
                </a:lnTo>
                <a:lnTo>
                  <a:pt x="1126" y="1358"/>
                </a:lnTo>
                <a:lnTo>
                  <a:pt x="1129" y="1346"/>
                </a:lnTo>
                <a:lnTo>
                  <a:pt x="1131" y="1336"/>
                </a:lnTo>
                <a:lnTo>
                  <a:pt x="1133" y="1317"/>
                </a:lnTo>
                <a:lnTo>
                  <a:pt x="1133" y="1302"/>
                </a:lnTo>
                <a:lnTo>
                  <a:pt x="1133" y="1297"/>
                </a:lnTo>
                <a:lnTo>
                  <a:pt x="1133" y="1297"/>
                </a:lnTo>
                <a:lnTo>
                  <a:pt x="1145" y="1297"/>
                </a:lnTo>
                <a:lnTo>
                  <a:pt x="1156" y="1297"/>
                </a:lnTo>
                <a:lnTo>
                  <a:pt x="1163" y="1297"/>
                </a:lnTo>
                <a:lnTo>
                  <a:pt x="1163" y="1297"/>
                </a:lnTo>
                <a:lnTo>
                  <a:pt x="1165" y="1296"/>
                </a:lnTo>
                <a:lnTo>
                  <a:pt x="1166" y="1294"/>
                </a:lnTo>
                <a:lnTo>
                  <a:pt x="1170" y="1288"/>
                </a:lnTo>
                <a:lnTo>
                  <a:pt x="1174" y="1281"/>
                </a:lnTo>
                <a:lnTo>
                  <a:pt x="1244" y="1246"/>
                </a:lnTo>
                <a:lnTo>
                  <a:pt x="1244" y="1246"/>
                </a:lnTo>
                <a:lnTo>
                  <a:pt x="1242" y="1252"/>
                </a:lnTo>
                <a:lnTo>
                  <a:pt x="1239" y="1266"/>
                </a:lnTo>
                <a:lnTo>
                  <a:pt x="1239" y="1276"/>
                </a:lnTo>
                <a:lnTo>
                  <a:pt x="1239" y="1285"/>
                </a:lnTo>
                <a:lnTo>
                  <a:pt x="1241" y="1295"/>
                </a:lnTo>
                <a:lnTo>
                  <a:pt x="1244" y="1306"/>
                </a:lnTo>
                <a:lnTo>
                  <a:pt x="1244" y="1306"/>
                </a:lnTo>
                <a:lnTo>
                  <a:pt x="1249" y="1314"/>
                </a:lnTo>
                <a:lnTo>
                  <a:pt x="1255" y="1324"/>
                </a:lnTo>
                <a:lnTo>
                  <a:pt x="1263" y="1332"/>
                </a:lnTo>
                <a:lnTo>
                  <a:pt x="1270" y="1339"/>
                </a:lnTo>
                <a:lnTo>
                  <a:pt x="1284" y="1350"/>
                </a:lnTo>
                <a:lnTo>
                  <a:pt x="1290" y="1354"/>
                </a:lnTo>
                <a:lnTo>
                  <a:pt x="1290" y="1354"/>
                </a:lnTo>
                <a:lnTo>
                  <a:pt x="1294" y="1358"/>
                </a:lnTo>
                <a:lnTo>
                  <a:pt x="1299" y="1362"/>
                </a:lnTo>
                <a:lnTo>
                  <a:pt x="1308" y="1367"/>
                </a:lnTo>
                <a:lnTo>
                  <a:pt x="1317" y="1370"/>
                </a:lnTo>
                <a:lnTo>
                  <a:pt x="1329" y="1375"/>
                </a:lnTo>
                <a:lnTo>
                  <a:pt x="1343" y="1378"/>
                </a:lnTo>
                <a:lnTo>
                  <a:pt x="1360" y="1379"/>
                </a:lnTo>
                <a:lnTo>
                  <a:pt x="1360" y="1379"/>
                </a:lnTo>
                <a:lnTo>
                  <a:pt x="1369" y="1378"/>
                </a:lnTo>
                <a:lnTo>
                  <a:pt x="1377" y="1378"/>
                </a:lnTo>
                <a:lnTo>
                  <a:pt x="1386" y="1375"/>
                </a:lnTo>
                <a:lnTo>
                  <a:pt x="1395" y="1373"/>
                </a:lnTo>
                <a:lnTo>
                  <a:pt x="1403" y="1369"/>
                </a:lnTo>
                <a:lnTo>
                  <a:pt x="1410" y="1364"/>
                </a:lnTo>
                <a:lnTo>
                  <a:pt x="1418" y="1360"/>
                </a:lnTo>
                <a:lnTo>
                  <a:pt x="1425" y="1355"/>
                </a:lnTo>
                <a:lnTo>
                  <a:pt x="1431" y="1348"/>
                </a:lnTo>
                <a:lnTo>
                  <a:pt x="1437" y="1342"/>
                </a:lnTo>
                <a:lnTo>
                  <a:pt x="1443" y="1333"/>
                </a:lnTo>
                <a:lnTo>
                  <a:pt x="1446" y="1326"/>
                </a:lnTo>
                <a:lnTo>
                  <a:pt x="1450" y="1317"/>
                </a:lnTo>
                <a:lnTo>
                  <a:pt x="1452" y="1307"/>
                </a:lnTo>
                <a:lnTo>
                  <a:pt x="1455" y="1297"/>
                </a:lnTo>
                <a:lnTo>
                  <a:pt x="1455" y="1287"/>
                </a:lnTo>
                <a:lnTo>
                  <a:pt x="1455" y="1287"/>
                </a:lnTo>
                <a:lnTo>
                  <a:pt x="1455" y="1276"/>
                </a:lnTo>
                <a:lnTo>
                  <a:pt x="1453" y="1266"/>
                </a:lnTo>
                <a:lnTo>
                  <a:pt x="1450" y="1248"/>
                </a:lnTo>
                <a:lnTo>
                  <a:pt x="1444" y="1234"/>
                </a:lnTo>
                <a:lnTo>
                  <a:pt x="1438" y="1222"/>
                </a:lnTo>
                <a:lnTo>
                  <a:pt x="1432" y="1214"/>
                </a:lnTo>
                <a:lnTo>
                  <a:pt x="1427" y="1208"/>
                </a:lnTo>
                <a:lnTo>
                  <a:pt x="1422" y="1203"/>
                </a:lnTo>
                <a:lnTo>
                  <a:pt x="1425" y="1186"/>
                </a:lnTo>
                <a:lnTo>
                  <a:pt x="1449" y="1154"/>
                </a:lnTo>
                <a:lnTo>
                  <a:pt x="1449" y="1154"/>
                </a:lnTo>
                <a:lnTo>
                  <a:pt x="1443" y="1143"/>
                </a:lnTo>
                <a:lnTo>
                  <a:pt x="1426" y="1116"/>
                </a:lnTo>
                <a:lnTo>
                  <a:pt x="1401" y="1080"/>
                </a:lnTo>
                <a:lnTo>
                  <a:pt x="1388" y="1061"/>
                </a:lnTo>
                <a:lnTo>
                  <a:pt x="1373" y="1043"/>
                </a:lnTo>
                <a:lnTo>
                  <a:pt x="1373" y="1043"/>
                </a:lnTo>
                <a:lnTo>
                  <a:pt x="1313" y="969"/>
                </a:lnTo>
                <a:lnTo>
                  <a:pt x="1281" y="929"/>
                </a:lnTo>
                <a:lnTo>
                  <a:pt x="1317" y="875"/>
                </a:lnTo>
                <a:lnTo>
                  <a:pt x="1317" y="875"/>
                </a:lnTo>
                <a:lnTo>
                  <a:pt x="1321" y="874"/>
                </a:lnTo>
                <a:lnTo>
                  <a:pt x="1325" y="873"/>
                </a:lnTo>
                <a:lnTo>
                  <a:pt x="1330" y="870"/>
                </a:lnTo>
                <a:lnTo>
                  <a:pt x="1335" y="868"/>
                </a:lnTo>
                <a:lnTo>
                  <a:pt x="1340" y="863"/>
                </a:lnTo>
                <a:lnTo>
                  <a:pt x="1342" y="857"/>
                </a:lnTo>
                <a:lnTo>
                  <a:pt x="1343" y="850"/>
                </a:lnTo>
                <a:lnTo>
                  <a:pt x="1343" y="850"/>
                </a:lnTo>
                <a:lnTo>
                  <a:pt x="1343" y="843"/>
                </a:lnTo>
                <a:lnTo>
                  <a:pt x="1345" y="837"/>
                </a:lnTo>
                <a:lnTo>
                  <a:pt x="1345" y="832"/>
                </a:lnTo>
                <a:lnTo>
                  <a:pt x="1345" y="827"/>
                </a:lnTo>
                <a:lnTo>
                  <a:pt x="1343" y="823"/>
                </a:lnTo>
                <a:lnTo>
                  <a:pt x="1341" y="819"/>
                </a:lnTo>
                <a:lnTo>
                  <a:pt x="1336" y="813"/>
                </a:lnTo>
                <a:lnTo>
                  <a:pt x="1328" y="807"/>
                </a:lnTo>
                <a:lnTo>
                  <a:pt x="1328" y="807"/>
                </a:lnTo>
                <a:lnTo>
                  <a:pt x="1317" y="800"/>
                </a:lnTo>
                <a:lnTo>
                  <a:pt x="1306" y="795"/>
                </a:lnTo>
                <a:lnTo>
                  <a:pt x="1297" y="790"/>
                </a:lnTo>
                <a:lnTo>
                  <a:pt x="1286" y="788"/>
                </a:lnTo>
                <a:lnTo>
                  <a:pt x="1272" y="783"/>
                </a:lnTo>
                <a:lnTo>
                  <a:pt x="1266" y="783"/>
                </a:lnTo>
                <a:lnTo>
                  <a:pt x="1219" y="786"/>
                </a:lnTo>
                <a:lnTo>
                  <a:pt x="1219" y="786"/>
                </a:lnTo>
                <a:lnTo>
                  <a:pt x="1225" y="772"/>
                </a:lnTo>
                <a:lnTo>
                  <a:pt x="1232" y="759"/>
                </a:lnTo>
                <a:lnTo>
                  <a:pt x="1241" y="745"/>
                </a:lnTo>
                <a:lnTo>
                  <a:pt x="1241" y="745"/>
                </a:lnTo>
                <a:lnTo>
                  <a:pt x="1258" y="719"/>
                </a:lnTo>
                <a:lnTo>
                  <a:pt x="1285" y="679"/>
                </a:lnTo>
                <a:lnTo>
                  <a:pt x="1310" y="638"/>
                </a:lnTo>
                <a:lnTo>
                  <a:pt x="1319" y="622"/>
                </a:lnTo>
                <a:lnTo>
                  <a:pt x="1324" y="610"/>
                </a:lnTo>
                <a:lnTo>
                  <a:pt x="1324" y="610"/>
                </a:lnTo>
                <a:lnTo>
                  <a:pt x="1329" y="599"/>
                </a:lnTo>
                <a:lnTo>
                  <a:pt x="1334" y="589"/>
                </a:lnTo>
                <a:lnTo>
                  <a:pt x="1342" y="569"/>
                </a:lnTo>
                <a:lnTo>
                  <a:pt x="1345" y="561"/>
                </a:lnTo>
                <a:lnTo>
                  <a:pt x="1346" y="551"/>
                </a:lnTo>
                <a:lnTo>
                  <a:pt x="1345" y="546"/>
                </a:lnTo>
                <a:lnTo>
                  <a:pt x="1343" y="542"/>
                </a:lnTo>
                <a:lnTo>
                  <a:pt x="1341" y="538"/>
                </a:lnTo>
                <a:lnTo>
                  <a:pt x="1339" y="533"/>
                </a:lnTo>
                <a:lnTo>
                  <a:pt x="1339" y="533"/>
                </a:lnTo>
                <a:lnTo>
                  <a:pt x="1333" y="526"/>
                </a:lnTo>
                <a:lnTo>
                  <a:pt x="1329" y="520"/>
                </a:lnTo>
                <a:lnTo>
                  <a:pt x="1327" y="515"/>
                </a:lnTo>
                <a:lnTo>
                  <a:pt x="1325" y="512"/>
                </a:lnTo>
                <a:lnTo>
                  <a:pt x="1325" y="509"/>
                </a:lnTo>
                <a:lnTo>
                  <a:pt x="1327" y="507"/>
                </a:lnTo>
                <a:lnTo>
                  <a:pt x="1328" y="507"/>
                </a:lnTo>
                <a:lnTo>
                  <a:pt x="1328" y="507"/>
                </a:lnTo>
                <a:lnTo>
                  <a:pt x="1331" y="508"/>
                </a:lnTo>
                <a:lnTo>
                  <a:pt x="1340" y="509"/>
                </a:lnTo>
                <a:lnTo>
                  <a:pt x="1345" y="509"/>
                </a:lnTo>
                <a:lnTo>
                  <a:pt x="1348" y="508"/>
                </a:lnTo>
                <a:lnTo>
                  <a:pt x="1352" y="506"/>
                </a:lnTo>
                <a:lnTo>
                  <a:pt x="1352" y="501"/>
                </a:lnTo>
                <a:lnTo>
                  <a:pt x="1352" y="501"/>
                </a:lnTo>
                <a:lnTo>
                  <a:pt x="1348" y="487"/>
                </a:lnTo>
                <a:lnTo>
                  <a:pt x="1343" y="469"/>
                </a:lnTo>
                <a:lnTo>
                  <a:pt x="1335" y="447"/>
                </a:lnTo>
                <a:lnTo>
                  <a:pt x="1335" y="447"/>
                </a:lnTo>
                <a:lnTo>
                  <a:pt x="1308" y="445"/>
                </a:lnTo>
                <a:lnTo>
                  <a:pt x="1288" y="443"/>
                </a:lnTo>
                <a:lnTo>
                  <a:pt x="1281" y="442"/>
                </a:lnTo>
                <a:lnTo>
                  <a:pt x="1279" y="441"/>
                </a:lnTo>
                <a:lnTo>
                  <a:pt x="1279" y="441"/>
                </a:lnTo>
                <a:lnTo>
                  <a:pt x="1275" y="435"/>
                </a:lnTo>
                <a:lnTo>
                  <a:pt x="1266" y="426"/>
                </a:lnTo>
                <a:lnTo>
                  <a:pt x="1261" y="421"/>
                </a:lnTo>
                <a:lnTo>
                  <a:pt x="1254" y="417"/>
                </a:lnTo>
                <a:lnTo>
                  <a:pt x="1248" y="415"/>
                </a:lnTo>
                <a:lnTo>
                  <a:pt x="1241" y="415"/>
                </a:lnTo>
                <a:lnTo>
                  <a:pt x="1241" y="415"/>
                </a:lnTo>
                <a:lnTo>
                  <a:pt x="1224" y="416"/>
                </a:lnTo>
                <a:lnTo>
                  <a:pt x="1203" y="416"/>
                </a:lnTo>
                <a:lnTo>
                  <a:pt x="1184" y="418"/>
                </a:lnTo>
                <a:lnTo>
                  <a:pt x="1177" y="420"/>
                </a:lnTo>
                <a:lnTo>
                  <a:pt x="1170" y="422"/>
                </a:lnTo>
                <a:lnTo>
                  <a:pt x="1170" y="422"/>
                </a:lnTo>
                <a:lnTo>
                  <a:pt x="1163" y="427"/>
                </a:lnTo>
                <a:lnTo>
                  <a:pt x="1157" y="429"/>
                </a:lnTo>
                <a:lnTo>
                  <a:pt x="1148" y="430"/>
                </a:lnTo>
                <a:lnTo>
                  <a:pt x="1131" y="430"/>
                </a:lnTo>
                <a:lnTo>
                  <a:pt x="1131" y="430"/>
                </a:lnTo>
                <a:lnTo>
                  <a:pt x="1111" y="429"/>
                </a:lnTo>
                <a:lnTo>
                  <a:pt x="1101" y="428"/>
                </a:lnTo>
                <a:lnTo>
                  <a:pt x="1097" y="427"/>
                </a:lnTo>
                <a:lnTo>
                  <a:pt x="1093" y="428"/>
                </a:lnTo>
                <a:lnTo>
                  <a:pt x="1090" y="430"/>
                </a:lnTo>
                <a:lnTo>
                  <a:pt x="1086" y="433"/>
                </a:lnTo>
                <a:lnTo>
                  <a:pt x="1086" y="433"/>
                </a:lnTo>
                <a:lnTo>
                  <a:pt x="1080" y="440"/>
                </a:lnTo>
                <a:lnTo>
                  <a:pt x="1078" y="445"/>
                </a:lnTo>
                <a:lnTo>
                  <a:pt x="1074" y="448"/>
                </a:lnTo>
                <a:lnTo>
                  <a:pt x="1067" y="452"/>
                </a:lnTo>
                <a:lnTo>
                  <a:pt x="1067" y="452"/>
                </a:lnTo>
                <a:lnTo>
                  <a:pt x="1061" y="455"/>
                </a:lnTo>
                <a:lnTo>
                  <a:pt x="1054" y="457"/>
                </a:lnTo>
                <a:lnTo>
                  <a:pt x="1043" y="457"/>
                </a:lnTo>
                <a:lnTo>
                  <a:pt x="1022" y="458"/>
                </a:lnTo>
                <a:lnTo>
                  <a:pt x="1022" y="458"/>
                </a:lnTo>
                <a:lnTo>
                  <a:pt x="988" y="459"/>
                </a:lnTo>
                <a:lnTo>
                  <a:pt x="981" y="461"/>
                </a:lnTo>
                <a:lnTo>
                  <a:pt x="973" y="466"/>
                </a:lnTo>
                <a:lnTo>
                  <a:pt x="973" y="466"/>
                </a:lnTo>
                <a:lnTo>
                  <a:pt x="873" y="522"/>
                </a:lnTo>
                <a:lnTo>
                  <a:pt x="873" y="522"/>
                </a:lnTo>
                <a:lnTo>
                  <a:pt x="872" y="518"/>
                </a:lnTo>
                <a:lnTo>
                  <a:pt x="869" y="508"/>
                </a:lnTo>
                <a:lnTo>
                  <a:pt x="867" y="502"/>
                </a:lnTo>
                <a:lnTo>
                  <a:pt x="864" y="496"/>
                </a:lnTo>
                <a:lnTo>
                  <a:pt x="860" y="493"/>
                </a:lnTo>
                <a:lnTo>
                  <a:pt x="857" y="490"/>
                </a:lnTo>
                <a:lnTo>
                  <a:pt x="857" y="490"/>
                </a:lnTo>
                <a:lnTo>
                  <a:pt x="846" y="488"/>
                </a:lnTo>
                <a:lnTo>
                  <a:pt x="835" y="488"/>
                </a:lnTo>
                <a:lnTo>
                  <a:pt x="822" y="488"/>
                </a:lnTo>
                <a:lnTo>
                  <a:pt x="797" y="507"/>
                </a:lnTo>
                <a:lnTo>
                  <a:pt x="797" y="507"/>
                </a:lnTo>
                <a:lnTo>
                  <a:pt x="744" y="473"/>
                </a:lnTo>
                <a:lnTo>
                  <a:pt x="706" y="448"/>
                </a:lnTo>
                <a:lnTo>
                  <a:pt x="692" y="437"/>
                </a:lnTo>
                <a:lnTo>
                  <a:pt x="683" y="430"/>
                </a:lnTo>
                <a:lnTo>
                  <a:pt x="683" y="430"/>
                </a:lnTo>
                <a:lnTo>
                  <a:pt x="676" y="420"/>
                </a:lnTo>
                <a:lnTo>
                  <a:pt x="670" y="410"/>
                </a:lnTo>
                <a:lnTo>
                  <a:pt x="664" y="400"/>
                </a:lnTo>
                <a:lnTo>
                  <a:pt x="670" y="396"/>
                </a:lnTo>
                <a:lnTo>
                  <a:pt x="670" y="396"/>
                </a:lnTo>
                <a:lnTo>
                  <a:pt x="661" y="387"/>
                </a:lnTo>
                <a:lnTo>
                  <a:pt x="650" y="378"/>
                </a:lnTo>
                <a:lnTo>
                  <a:pt x="638" y="362"/>
                </a:lnTo>
                <a:lnTo>
                  <a:pt x="638" y="362"/>
                </a:lnTo>
                <a:lnTo>
                  <a:pt x="631" y="351"/>
                </a:lnTo>
                <a:lnTo>
                  <a:pt x="623" y="337"/>
                </a:lnTo>
                <a:lnTo>
                  <a:pt x="608" y="302"/>
                </a:lnTo>
                <a:lnTo>
                  <a:pt x="595" y="270"/>
                </a:lnTo>
                <a:lnTo>
                  <a:pt x="590" y="258"/>
                </a:lnTo>
                <a:lnTo>
                  <a:pt x="586" y="252"/>
                </a:lnTo>
                <a:lnTo>
                  <a:pt x="586" y="252"/>
                </a:lnTo>
                <a:lnTo>
                  <a:pt x="580" y="245"/>
                </a:lnTo>
                <a:lnTo>
                  <a:pt x="572" y="238"/>
                </a:lnTo>
                <a:lnTo>
                  <a:pt x="561" y="231"/>
                </a:lnTo>
                <a:lnTo>
                  <a:pt x="561" y="231"/>
                </a:lnTo>
                <a:lnTo>
                  <a:pt x="537" y="216"/>
                </a:lnTo>
                <a:lnTo>
                  <a:pt x="537" y="216"/>
                </a:lnTo>
                <a:lnTo>
                  <a:pt x="566" y="217"/>
                </a:lnTo>
                <a:lnTo>
                  <a:pt x="588" y="217"/>
                </a:lnTo>
                <a:lnTo>
                  <a:pt x="596" y="216"/>
                </a:lnTo>
                <a:lnTo>
                  <a:pt x="602" y="214"/>
                </a:lnTo>
                <a:lnTo>
                  <a:pt x="602" y="214"/>
                </a:lnTo>
                <a:lnTo>
                  <a:pt x="607" y="210"/>
                </a:lnTo>
                <a:lnTo>
                  <a:pt x="610" y="207"/>
                </a:lnTo>
                <a:lnTo>
                  <a:pt x="615" y="196"/>
                </a:lnTo>
                <a:lnTo>
                  <a:pt x="621" y="182"/>
                </a:lnTo>
                <a:lnTo>
                  <a:pt x="621" y="182"/>
                </a:lnTo>
                <a:lnTo>
                  <a:pt x="623" y="170"/>
                </a:lnTo>
                <a:lnTo>
                  <a:pt x="623" y="160"/>
                </a:lnTo>
                <a:lnTo>
                  <a:pt x="623" y="160"/>
                </a:lnTo>
                <a:lnTo>
                  <a:pt x="631" y="154"/>
                </a:lnTo>
                <a:lnTo>
                  <a:pt x="634" y="149"/>
                </a:lnTo>
                <a:lnTo>
                  <a:pt x="635" y="148"/>
                </a:lnTo>
                <a:lnTo>
                  <a:pt x="634" y="146"/>
                </a:lnTo>
                <a:lnTo>
                  <a:pt x="634" y="146"/>
                </a:lnTo>
                <a:lnTo>
                  <a:pt x="631" y="143"/>
                </a:lnTo>
                <a:lnTo>
                  <a:pt x="625" y="140"/>
                </a:lnTo>
                <a:lnTo>
                  <a:pt x="617" y="135"/>
                </a:lnTo>
                <a:lnTo>
                  <a:pt x="615" y="131"/>
                </a:lnTo>
                <a:lnTo>
                  <a:pt x="613" y="127"/>
                </a:lnTo>
                <a:lnTo>
                  <a:pt x="613" y="127"/>
                </a:lnTo>
                <a:lnTo>
                  <a:pt x="610" y="117"/>
                </a:lnTo>
                <a:lnTo>
                  <a:pt x="609" y="107"/>
                </a:lnTo>
                <a:lnTo>
                  <a:pt x="608" y="98"/>
                </a:lnTo>
                <a:lnTo>
                  <a:pt x="610" y="83"/>
                </a:lnTo>
                <a:lnTo>
                  <a:pt x="610" y="83"/>
                </a:lnTo>
                <a:lnTo>
                  <a:pt x="614" y="87"/>
                </a:lnTo>
                <a:lnTo>
                  <a:pt x="617" y="89"/>
                </a:lnTo>
                <a:lnTo>
                  <a:pt x="619" y="89"/>
                </a:lnTo>
                <a:lnTo>
                  <a:pt x="619" y="89"/>
                </a:lnTo>
                <a:lnTo>
                  <a:pt x="619" y="82"/>
                </a:lnTo>
                <a:lnTo>
                  <a:pt x="619" y="75"/>
                </a:lnTo>
                <a:lnTo>
                  <a:pt x="632" y="83"/>
                </a:lnTo>
                <a:lnTo>
                  <a:pt x="632" y="83"/>
                </a:lnTo>
                <a:lnTo>
                  <a:pt x="629" y="74"/>
                </a:lnTo>
                <a:lnTo>
                  <a:pt x="626" y="67"/>
                </a:lnTo>
                <a:lnTo>
                  <a:pt x="623" y="62"/>
                </a:lnTo>
                <a:lnTo>
                  <a:pt x="623" y="62"/>
                </a:lnTo>
                <a:lnTo>
                  <a:pt x="615" y="44"/>
                </a:lnTo>
                <a:lnTo>
                  <a:pt x="608" y="30"/>
                </a:lnTo>
                <a:lnTo>
                  <a:pt x="608" y="30"/>
                </a:lnTo>
                <a:lnTo>
                  <a:pt x="608" y="28"/>
                </a:lnTo>
                <a:lnTo>
                  <a:pt x="605" y="25"/>
                </a:lnTo>
                <a:lnTo>
                  <a:pt x="603" y="22"/>
                </a:lnTo>
                <a:lnTo>
                  <a:pt x="598" y="20"/>
                </a:lnTo>
                <a:lnTo>
                  <a:pt x="591" y="16"/>
                </a:lnTo>
                <a:lnTo>
                  <a:pt x="580" y="13"/>
                </a:lnTo>
                <a:lnTo>
                  <a:pt x="580" y="13"/>
                </a:lnTo>
                <a:lnTo>
                  <a:pt x="559" y="7"/>
                </a:lnTo>
                <a:lnTo>
                  <a:pt x="542" y="3"/>
                </a:lnTo>
                <a:lnTo>
                  <a:pt x="527" y="0"/>
                </a:lnTo>
                <a:lnTo>
                  <a:pt x="527" y="0"/>
                </a:lnTo>
                <a:lnTo>
                  <a:pt x="512" y="1"/>
                </a:lnTo>
                <a:lnTo>
                  <a:pt x="497" y="3"/>
                </a:lnTo>
                <a:lnTo>
                  <a:pt x="479" y="9"/>
                </a:lnTo>
                <a:lnTo>
                  <a:pt x="470" y="13"/>
                </a:lnTo>
                <a:lnTo>
                  <a:pt x="462" y="16"/>
                </a:lnTo>
                <a:lnTo>
                  <a:pt x="454" y="22"/>
                </a:lnTo>
                <a:lnTo>
                  <a:pt x="446" y="28"/>
                </a:lnTo>
                <a:lnTo>
                  <a:pt x="439" y="36"/>
                </a:lnTo>
                <a:lnTo>
                  <a:pt x="434" y="44"/>
                </a:lnTo>
                <a:lnTo>
                  <a:pt x="431" y="54"/>
                </a:lnTo>
                <a:lnTo>
                  <a:pt x="430" y="64"/>
                </a:lnTo>
                <a:lnTo>
                  <a:pt x="430" y="64"/>
                </a:lnTo>
                <a:lnTo>
                  <a:pt x="427" y="101"/>
                </a:lnTo>
                <a:lnTo>
                  <a:pt x="427" y="122"/>
                </a:lnTo>
                <a:lnTo>
                  <a:pt x="428" y="130"/>
                </a:lnTo>
                <a:lnTo>
                  <a:pt x="430" y="133"/>
                </a:lnTo>
                <a:lnTo>
                  <a:pt x="430" y="133"/>
                </a:lnTo>
                <a:lnTo>
                  <a:pt x="426" y="133"/>
                </a:lnTo>
                <a:lnTo>
                  <a:pt x="423" y="133"/>
                </a:lnTo>
                <a:lnTo>
                  <a:pt x="418" y="134"/>
                </a:lnTo>
                <a:lnTo>
                  <a:pt x="412" y="136"/>
                </a:lnTo>
                <a:lnTo>
                  <a:pt x="406" y="140"/>
                </a:lnTo>
                <a:lnTo>
                  <a:pt x="400" y="146"/>
                </a:lnTo>
                <a:lnTo>
                  <a:pt x="394" y="154"/>
                </a:lnTo>
                <a:lnTo>
                  <a:pt x="394" y="154"/>
                </a:lnTo>
                <a:lnTo>
                  <a:pt x="385" y="170"/>
                </a:lnTo>
                <a:lnTo>
                  <a:pt x="383" y="180"/>
                </a:lnTo>
                <a:lnTo>
                  <a:pt x="381" y="189"/>
                </a:lnTo>
                <a:lnTo>
                  <a:pt x="378" y="201"/>
                </a:lnTo>
                <a:lnTo>
                  <a:pt x="378" y="201"/>
                </a:lnTo>
                <a:lnTo>
                  <a:pt x="375" y="207"/>
                </a:lnTo>
                <a:lnTo>
                  <a:pt x="371" y="213"/>
                </a:lnTo>
                <a:lnTo>
                  <a:pt x="363" y="222"/>
                </a:lnTo>
                <a:lnTo>
                  <a:pt x="357" y="228"/>
                </a:lnTo>
                <a:lnTo>
                  <a:pt x="353" y="231"/>
                </a:lnTo>
                <a:lnTo>
                  <a:pt x="375" y="227"/>
                </a:lnTo>
                <a:lnTo>
                  <a:pt x="362" y="238"/>
                </a:lnTo>
                <a:lnTo>
                  <a:pt x="367" y="241"/>
                </a:lnTo>
                <a:lnTo>
                  <a:pt x="359" y="257"/>
                </a:lnTo>
                <a:lnTo>
                  <a:pt x="381" y="246"/>
                </a:lnTo>
                <a:lnTo>
                  <a:pt x="381" y="246"/>
                </a:lnTo>
                <a:lnTo>
                  <a:pt x="371" y="289"/>
                </a:lnTo>
                <a:lnTo>
                  <a:pt x="363" y="325"/>
                </a:lnTo>
                <a:lnTo>
                  <a:pt x="353" y="355"/>
                </a:lnTo>
                <a:lnTo>
                  <a:pt x="353" y="355"/>
                </a:lnTo>
                <a:lnTo>
                  <a:pt x="350" y="372"/>
                </a:lnTo>
                <a:lnTo>
                  <a:pt x="345" y="396"/>
                </a:lnTo>
                <a:lnTo>
                  <a:pt x="338" y="459"/>
                </a:lnTo>
                <a:lnTo>
                  <a:pt x="332" y="521"/>
                </a:lnTo>
                <a:lnTo>
                  <a:pt x="328" y="545"/>
                </a:lnTo>
                <a:lnTo>
                  <a:pt x="327" y="561"/>
                </a:lnTo>
                <a:lnTo>
                  <a:pt x="327" y="561"/>
                </a:lnTo>
                <a:lnTo>
                  <a:pt x="324" y="575"/>
                </a:lnTo>
                <a:lnTo>
                  <a:pt x="322" y="597"/>
                </a:lnTo>
                <a:lnTo>
                  <a:pt x="317" y="649"/>
                </a:lnTo>
                <a:lnTo>
                  <a:pt x="312" y="717"/>
                </a:lnTo>
                <a:lnTo>
                  <a:pt x="312" y="717"/>
                </a:lnTo>
                <a:close/>
                <a:moveTo>
                  <a:pt x="1195" y="837"/>
                </a:moveTo>
                <a:lnTo>
                  <a:pt x="1195" y="837"/>
                </a:lnTo>
                <a:lnTo>
                  <a:pt x="1203" y="833"/>
                </a:lnTo>
                <a:lnTo>
                  <a:pt x="1224" y="829"/>
                </a:lnTo>
                <a:lnTo>
                  <a:pt x="1236" y="826"/>
                </a:lnTo>
                <a:lnTo>
                  <a:pt x="1249" y="824"/>
                </a:lnTo>
                <a:lnTo>
                  <a:pt x="1262" y="824"/>
                </a:lnTo>
                <a:lnTo>
                  <a:pt x="1273" y="826"/>
                </a:lnTo>
                <a:lnTo>
                  <a:pt x="1273" y="826"/>
                </a:lnTo>
                <a:lnTo>
                  <a:pt x="1290" y="831"/>
                </a:lnTo>
                <a:lnTo>
                  <a:pt x="1298" y="835"/>
                </a:lnTo>
                <a:lnTo>
                  <a:pt x="1299" y="837"/>
                </a:lnTo>
                <a:lnTo>
                  <a:pt x="1302" y="839"/>
                </a:lnTo>
                <a:lnTo>
                  <a:pt x="1306" y="848"/>
                </a:lnTo>
                <a:lnTo>
                  <a:pt x="1306" y="848"/>
                </a:lnTo>
                <a:lnTo>
                  <a:pt x="1306" y="850"/>
                </a:lnTo>
                <a:lnTo>
                  <a:pt x="1306" y="854"/>
                </a:lnTo>
                <a:lnTo>
                  <a:pt x="1304" y="857"/>
                </a:lnTo>
                <a:lnTo>
                  <a:pt x="1302" y="862"/>
                </a:lnTo>
                <a:lnTo>
                  <a:pt x="1294" y="870"/>
                </a:lnTo>
                <a:lnTo>
                  <a:pt x="1285" y="879"/>
                </a:lnTo>
                <a:lnTo>
                  <a:pt x="1266" y="893"/>
                </a:lnTo>
                <a:lnTo>
                  <a:pt x="1257" y="899"/>
                </a:lnTo>
                <a:lnTo>
                  <a:pt x="1195" y="837"/>
                </a:lnTo>
                <a:close/>
                <a:moveTo>
                  <a:pt x="1300" y="1118"/>
                </a:moveTo>
                <a:lnTo>
                  <a:pt x="1300" y="1118"/>
                </a:lnTo>
                <a:lnTo>
                  <a:pt x="1310" y="1126"/>
                </a:lnTo>
                <a:lnTo>
                  <a:pt x="1322" y="1135"/>
                </a:lnTo>
                <a:lnTo>
                  <a:pt x="1335" y="1143"/>
                </a:lnTo>
                <a:lnTo>
                  <a:pt x="1335" y="1143"/>
                </a:lnTo>
                <a:lnTo>
                  <a:pt x="1348" y="1148"/>
                </a:lnTo>
                <a:lnTo>
                  <a:pt x="1354" y="1150"/>
                </a:lnTo>
                <a:lnTo>
                  <a:pt x="1358" y="1152"/>
                </a:lnTo>
                <a:lnTo>
                  <a:pt x="1365" y="1162"/>
                </a:lnTo>
                <a:lnTo>
                  <a:pt x="1365" y="1162"/>
                </a:lnTo>
                <a:lnTo>
                  <a:pt x="1370" y="1179"/>
                </a:lnTo>
                <a:lnTo>
                  <a:pt x="1373" y="1191"/>
                </a:lnTo>
                <a:lnTo>
                  <a:pt x="1376" y="1197"/>
                </a:lnTo>
                <a:lnTo>
                  <a:pt x="1376" y="1197"/>
                </a:lnTo>
                <a:lnTo>
                  <a:pt x="1372" y="1196"/>
                </a:lnTo>
                <a:lnTo>
                  <a:pt x="1360" y="1192"/>
                </a:lnTo>
                <a:lnTo>
                  <a:pt x="1328" y="1180"/>
                </a:lnTo>
                <a:lnTo>
                  <a:pt x="1328" y="1180"/>
                </a:lnTo>
                <a:lnTo>
                  <a:pt x="1319" y="1179"/>
                </a:lnTo>
                <a:lnTo>
                  <a:pt x="1311" y="1180"/>
                </a:lnTo>
                <a:lnTo>
                  <a:pt x="1304" y="1181"/>
                </a:lnTo>
                <a:lnTo>
                  <a:pt x="1297" y="1184"/>
                </a:lnTo>
                <a:lnTo>
                  <a:pt x="1286" y="1189"/>
                </a:lnTo>
                <a:lnTo>
                  <a:pt x="1281" y="1192"/>
                </a:lnTo>
                <a:lnTo>
                  <a:pt x="1300" y="1118"/>
                </a:lnTo>
                <a:close/>
                <a:moveTo>
                  <a:pt x="987" y="1013"/>
                </a:moveTo>
                <a:lnTo>
                  <a:pt x="1019" y="1013"/>
                </a:lnTo>
                <a:lnTo>
                  <a:pt x="983" y="1051"/>
                </a:lnTo>
                <a:lnTo>
                  <a:pt x="987" y="1013"/>
                </a:lnTo>
                <a:close/>
                <a:moveTo>
                  <a:pt x="962" y="1015"/>
                </a:moveTo>
                <a:lnTo>
                  <a:pt x="946" y="1045"/>
                </a:lnTo>
                <a:lnTo>
                  <a:pt x="936" y="1045"/>
                </a:lnTo>
                <a:lnTo>
                  <a:pt x="936" y="1015"/>
                </a:lnTo>
                <a:lnTo>
                  <a:pt x="962" y="101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" name="Freeform 25">
            <a:extLst>
              <a:ext uri="{FF2B5EF4-FFF2-40B4-BE49-F238E27FC236}">
                <a16:creationId xmlns:a16="http://schemas.microsoft.com/office/drawing/2014/main" id="{2EC283FA-D48D-479E-B509-6B0F879D1343}"/>
              </a:ext>
            </a:extLst>
          </p:cNvPr>
          <p:cNvSpPr>
            <a:spLocks noEditPoints="1"/>
          </p:cNvSpPr>
          <p:nvPr/>
        </p:nvSpPr>
        <p:spPr bwMode="auto">
          <a:xfrm>
            <a:off x="4396343" y="2753924"/>
            <a:ext cx="916727" cy="1637101"/>
          </a:xfrm>
          <a:custGeom>
            <a:avLst/>
            <a:gdLst>
              <a:gd name="T0" fmla="*/ 336 w 733"/>
              <a:gd name="T1" fmla="*/ 103 h 1309"/>
              <a:gd name="T2" fmla="*/ 394 w 733"/>
              <a:gd name="T3" fmla="*/ 131 h 1309"/>
              <a:gd name="T4" fmla="*/ 398 w 733"/>
              <a:gd name="T5" fmla="*/ 189 h 1309"/>
              <a:gd name="T6" fmla="*/ 344 w 733"/>
              <a:gd name="T7" fmla="*/ 269 h 1309"/>
              <a:gd name="T8" fmla="*/ 312 w 733"/>
              <a:gd name="T9" fmla="*/ 344 h 1309"/>
              <a:gd name="T10" fmla="*/ 302 w 733"/>
              <a:gd name="T11" fmla="*/ 409 h 1309"/>
              <a:gd name="T12" fmla="*/ 323 w 733"/>
              <a:gd name="T13" fmla="*/ 508 h 1309"/>
              <a:gd name="T14" fmla="*/ 264 w 733"/>
              <a:gd name="T15" fmla="*/ 547 h 1309"/>
              <a:gd name="T16" fmla="*/ 176 w 733"/>
              <a:gd name="T17" fmla="*/ 626 h 1309"/>
              <a:gd name="T18" fmla="*/ 199 w 733"/>
              <a:gd name="T19" fmla="*/ 746 h 1309"/>
              <a:gd name="T20" fmla="*/ 118 w 733"/>
              <a:gd name="T21" fmla="*/ 811 h 1309"/>
              <a:gd name="T22" fmla="*/ 128 w 733"/>
              <a:gd name="T23" fmla="*/ 836 h 1309"/>
              <a:gd name="T24" fmla="*/ 111 w 733"/>
              <a:gd name="T25" fmla="*/ 855 h 1309"/>
              <a:gd name="T26" fmla="*/ 100 w 733"/>
              <a:gd name="T27" fmla="*/ 895 h 1309"/>
              <a:gd name="T28" fmla="*/ 1 w 733"/>
              <a:gd name="T29" fmla="*/ 1174 h 1309"/>
              <a:gd name="T30" fmla="*/ 11 w 733"/>
              <a:gd name="T31" fmla="*/ 1248 h 1309"/>
              <a:gd name="T32" fmla="*/ 72 w 733"/>
              <a:gd name="T33" fmla="*/ 1203 h 1309"/>
              <a:gd name="T34" fmla="*/ 97 w 733"/>
              <a:gd name="T35" fmla="*/ 1243 h 1309"/>
              <a:gd name="T36" fmla="*/ 119 w 733"/>
              <a:gd name="T37" fmla="*/ 1194 h 1309"/>
              <a:gd name="T38" fmla="*/ 72 w 733"/>
              <a:gd name="T39" fmla="*/ 1173 h 1309"/>
              <a:gd name="T40" fmla="*/ 206 w 733"/>
              <a:gd name="T41" fmla="*/ 1186 h 1309"/>
              <a:gd name="T42" fmla="*/ 182 w 733"/>
              <a:gd name="T43" fmla="*/ 1240 h 1309"/>
              <a:gd name="T44" fmla="*/ 238 w 733"/>
              <a:gd name="T45" fmla="*/ 1285 h 1309"/>
              <a:gd name="T46" fmla="*/ 268 w 733"/>
              <a:gd name="T47" fmla="*/ 1253 h 1309"/>
              <a:gd name="T48" fmla="*/ 304 w 733"/>
              <a:gd name="T49" fmla="*/ 1280 h 1309"/>
              <a:gd name="T50" fmla="*/ 319 w 733"/>
              <a:gd name="T51" fmla="*/ 1238 h 1309"/>
              <a:gd name="T52" fmla="*/ 344 w 733"/>
              <a:gd name="T53" fmla="*/ 1194 h 1309"/>
              <a:gd name="T54" fmla="*/ 407 w 733"/>
              <a:gd name="T55" fmla="*/ 1211 h 1309"/>
              <a:gd name="T56" fmla="*/ 400 w 733"/>
              <a:gd name="T57" fmla="*/ 1229 h 1309"/>
              <a:gd name="T58" fmla="*/ 354 w 733"/>
              <a:gd name="T59" fmla="*/ 1271 h 1309"/>
              <a:gd name="T60" fmla="*/ 363 w 733"/>
              <a:gd name="T61" fmla="*/ 1296 h 1309"/>
              <a:gd name="T62" fmla="*/ 438 w 733"/>
              <a:gd name="T63" fmla="*/ 1302 h 1309"/>
              <a:gd name="T64" fmla="*/ 457 w 733"/>
              <a:gd name="T65" fmla="*/ 1260 h 1309"/>
              <a:gd name="T66" fmla="*/ 488 w 733"/>
              <a:gd name="T67" fmla="*/ 1260 h 1309"/>
              <a:gd name="T68" fmla="*/ 527 w 733"/>
              <a:gd name="T69" fmla="*/ 1279 h 1309"/>
              <a:gd name="T70" fmla="*/ 553 w 733"/>
              <a:gd name="T71" fmla="*/ 1224 h 1309"/>
              <a:gd name="T72" fmla="*/ 519 w 733"/>
              <a:gd name="T73" fmla="*/ 1173 h 1309"/>
              <a:gd name="T74" fmla="*/ 558 w 733"/>
              <a:gd name="T75" fmla="*/ 1190 h 1309"/>
              <a:gd name="T76" fmla="*/ 616 w 733"/>
              <a:gd name="T77" fmla="*/ 1227 h 1309"/>
              <a:gd name="T78" fmla="*/ 599 w 733"/>
              <a:gd name="T79" fmla="*/ 1277 h 1309"/>
              <a:gd name="T80" fmla="*/ 643 w 733"/>
              <a:gd name="T81" fmla="*/ 1309 h 1309"/>
              <a:gd name="T82" fmla="*/ 681 w 733"/>
              <a:gd name="T83" fmla="*/ 1277 h 1309"/>
              <a:gd name="T84" fmla="*/ 653 w 733"/>
              <a:gd name="T85" fmla="*/ 1192 h 1309"/>
              <a:gd name="T86" fmla="*/ 681 w 733"/>
              <a:gd name="T87" fmla="*/ 811 h 1309"/>
              <a:gd name="T88" fmla="*/ 682 w 733"/>
              <a:gd name="T89" fmla="*/ 668 h 1309"/>
              <a:gd name="T90" fmla="*/ 717 w 733"/>
              <a:gd name="T91" fmla="*/ 653 h 1309"/>
              <a:gd name="T92" fmla="*/ 725 w 733"/>
              <a:gd name="T93" fmla="*/ 506 h 1309"/>
              <a:gd name="T94" fmla="*/ 711 w 733"/>
              <a:gd name="T95" fmla="*/ 370 h 1309"/>
              <a:gd name="T96" fmla="*/ 651 w 733"/>
              <a:gd name="T97" fmla="*/ 251 h 1309"/>
              <a:gd name="T98" fmla="*/ 625 w 733"/>
              <a:gd name="T99" fmla="*/ 230 h 1309"/>
              <a:gd name="T100" fmla="*/ 566 w 733"/>
              <a:gd name="T101" fmla="*/ 202 h 1309"/>
              <a:gd name="T102" fmla="*/ 551 w 733"/>
              <a:gd name="T103" fmla="*/ 139 h 1309"/>
              <a:gd name="T104" fmla="*/ 600 w 733"/>
              <a:gd name="T105" fmla="*/ 129 h 1309"/>
              <a:gd name="T106" fmla="*/ 524 w 733"/>
              <a:gd name="T107" fmla="*/ 49 h 1309"/>
              <a:gd name="T108" fmla="*/ 518 w 733"/>
              <a:gd name="T109" fmla="*/ 18 h 1309"/>
              <a:gd name="T110" fmla="*/ 437 w 733"/>
              <a:gd name="T111" fmla="*/ 7 h 1309"/>
              <a:gd name="T112" fmla="*/ 400 w 733"/>
              <a:gd name="T113" fmla="*/ 86 h 1309"/>
              <a:gd name="T114" fmla="*/ 407 w 733"/>
              <a:gd name="T115" fmla="*/ 211 h 1309"/>
              <a:gd name="T116" fmla="*/ 407 w 733"/>
              <a:gd name="T117" fmla="*/ 158 h 1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33" h="1309">
                <a:moveTo>
                  <a:pt x="400" y="86"/>
                </a:moveTo>
                <a:lnTo>
                  <a:pt x="400" y="86"/>
                </a:lnTo>
                <a:lnTo>
                  <a:pt x="389" y="87"/>
                </a:lnTo>
                <a:lnTo>
                  <a:pt x="365" y="91"/>
                </a:lnTo>
                <a:lnTo>
                  <a:pt x="354" y="93"/>
                </a:lnTo>
                <a:lnTo>
                  <a:pt x="344" y="95"/>
                </a:lnTo>
                <a:lnTo>
                  <a:pt x="340" y="98"/>
                </a:lnTo>
                <a:lnTo>
                  <a:pt x="337" y="100"/>
                </a:lnTo>
                <a:lnTo>
                  <a:pt x="336" y="103"/>
                </a:lnTo>
                <a:lnTo>
                  <a:pt x="336" y="105"/>
                </a:lnTo>
                <a:lnTo>
                  <a:pt x="336" y="105"/>
                </a:lnTo>
                <a:lnTo>
                  <a:pt x="338" y="107"/>
                </a:lnTo>
                <a:lnTo>
                  <a:pt x="340" y="111"/>
                </a:lnTo>
                <a:lnTo>
                  <a:pt x="348" y="116"/>
                </a:lnTo>
                <a:lnTo>
                  <a:pt x="357" y="120"/>
                </a:lnTo>
                <a:lnTo>
                  <a:pt x="368" y="124"/>
                </a:lnTo>
                <a:lnTo>
                  <a:pt x="386" y="130"/>
                </a:lnTo>
                <a:lnTo>
                  <a:pt x="394" y="131"/>
                </a:lnTo>
                <a:lnTo>
                  <a:pt x="394" y="131"/>
                </a:lnTo>
                <a:lnTo>
                  <a:pt x="392" y="138"/>
                </a:lnTo>
                <a:lnTo>
                  <a:pt x="390" y="147"/>
                </a:lnTo>
                <a:lnTo>
                  <a:pt x="389" y="158"/>
                </a:lnTo>
                <a:lnTo>
                  <a:pt x="389" y="158"/>
                </a:lnTo>
                <a:lnTo>
                  <a:pt x="389" y="168"/>
                </a:lnTo>
                <a:lnTo>
                  <a:pt x="392" y="175"/>
                </a:lnTo>
                <a:lnTo>
                  <a:pt x="394" y="181"/>
                </a:lnTo>
                <a:lnTo>
                  <a:pt x="398" y="189"/>
                </a:lnTo>
                <a:lnTo>
                  <a:pt x="398" y="189"/>
                </a:lnTo>
                <a:lnTo>
                  <a:pt x="398" y="200"/>
                </a:lnTo>
                <a:lnTo>
                  <a:pt x="396" y="210"/>
                </a:lnTo>
                <a:lnTo>
                  <a:pt x="394" y="219"/>
                </a:lnTo>
                <a:lnTo>
                  <a:pt x="394" y="219"/>
                </a:lnTo>
                <a:lnTo>
                  <a:pt x="371" y="244"/>
                </a:lnTo>
                <a:lnTo>
                  <a:pt x="355" y="262"/>
                </a:lnTo>
                <a:lnTo>
                  <a:pt x="348" y="267"/>
                </a:lnTo>
                <a:lnTo>
                  <a:pt x="344" y="269"/>
                </a:lnTo>
                <a:lnTo>
                  <a:pt x="344" y="269"/>
                </a:lnTo>
                <a:lnTo>
                  <a:pt x="342" y="271"/>
                </a:lnTo>
                <a:lnTo>
                  <a:pt x="339" y="275"/>
                </a:lnTo>
                <a:lnTo>
                  <a:pt x="334" y="290"/>
                </a:lnTo>
                <a:lnTo>
                  <a:pt x="329" y="310"/>
                </a:lnTo>
                <a:lnTo>
                  <a:pt x="325" y="319"/>
                </a:lnTo>
                <a:lnTo>
                  <a:pt x="320" y="327"/>
                </a:lnTo>
                <a:lnTo>
                  <a:pt x="320" y="327"/>
                </a:lnTo>
                <a:lnTo>
                  <a:pt x="312" y="344"/>
                </a:lnTo>
                <a:lnTo>
                  <a:pt x="304" y="361"/>
                </a:lnTo>
                <a:lnTo>
                  <a:pt x="294" y="383"/>
                </a:lnTo>
                <a:lnTo>
                  <a:pt x="294" y="383"/>
                </a:lnTo>
                <a:lnTo>
                  <a:pt x="293" y="390"/>
                </a:lnTo>
                <a:lnTo>
                  <a:pt x="293" y="395"/>
                </a:lnTo>
                <a:lnTo>
                  <a:pt x="294" y="399"/>
                </a:lnTo>
                <a:lnTo>
                  <a:pt x="295" y="403"/>
                </a:lnTo>
                <a:lnTo>
                  <a:pt x="298" y="407"/>
                </a:lnTo>
                <a:lnTo>
                  <a:pt x="302" y="409"/>
                </a:lnTo>
                <a:lnTo>
                  <a:pt x="307" y="413"/>
                </a:lnTo>
                <a:lnTo>
                  <a:pt x="307" y="413"/>
                </a:lnTo>
                <a:lnTo>
                  <a:pt x="327" y="421"/>
                </a:lnTo>
                <a:lnTo>
                  <a:pt x="336" y="426"/>
                </a:lnTo>
                <a:lnTo>
                  <a:pt x="336" y="426"/>
                </a:lnTo>
                <a:lnTo>
                  <a:pt x="330" y="462"/>
                </a:lnTo>
                <a:lnTo>
                  <a:pt x="325" y="489"/>
                </a:lnTo>
                <a:lnTo>
                  <a:pt x="323" y="508"/>
                </a:lnTo>
                <a:lnTo>
                  <a:pt x="323" y="508"/>
                </a:lnTo>
                <a:lnTo>
                  <a:pt x="324" y="513"/>
                </a:lnTo>
                <a:lnTo>
                  <a:pt x="326" y="516"/>
                </a:lnTo>
                <a:lnTo>
                  <a:pt x="330" y="520"/>
                </a:lnTo>
                <a:lnTo>
                  <a:pt x="333" y="524"/>
                </a:lnTo>
                <a:lnTo>
                  <a:pt x="340" y="527"/>
                </a:lnTo>
                <a:lnTo>
                  <a:pt x="344" y="530"/>
                </a:lnTo>
                <a:lnTo>
                  <a:pt x="344" y="540"/>
                </a:lnTo>
                <a:lnTo>
                  <a:pt x="264" y="547"/>
                </a:lnTo>
                <a:lnTo>
                  <a:pt x="264" y="547"/>
                </a:lnTo>
                <a:lnTo>
                  <a:pt x="256" y="557"/>
                </a:lnTo>
                <a:lnTo>
                  <a:pt x="238" y="571"/>
                </a:lnTo>
                <a:lnTo>
                  <a:pt x="238" y="571"/>
                </a:lnTo>
                <a:lnTo>
                  <a:pt x="211" y="590"/>
                </a:lnTo>
                <a:lnTo>
                  <a:pt x="195" y="602"/>
                </a:lnTo>
                <a:lnTo>
                  <a:pt x="186" y="612"/>
                </a:lnTo>
                <a:lnTo>
                  <a:pt x="186" y="612"/>
                </a:lnTo>
                <a:lnTo>
                  <a:pt x="179" y="620"/>
                </a:lnTo>
                <a:lnTo>
                  <a:pt x="176" y="626"/>
                </a:lnTo>
                <a:lnTo>
                  <a:pt x="174" y="633"/>
                </a:lnTo>
                <a:lnTo>
                  <a:pt x="172" y="640"/>
                </a:lnTo>
                <a:lnTo>
                  <a:pt x="170" y="649"/>
                </a:lnTo>
                <a:lnTo>
                  <a:pt x="170" y="657"/>
                </a:lnTo>
                <a:lnTo>
                  <a:pt x="173" y="668"/>
                </a:lnTo>
                <a:lnTo>
                  <a:pt x="173" y="668"/>
                </a:lnTo>
                <a:lnTo>
                  <a:pt x="179" y="690"/>
                </a:lnTo>
                <a:lnTo>
                  <a:pt x="187" y="716"/>
                </a:lnTo>
                <a:lnTo>
                  <a:pt x="199" y="746"/>
                </a:lnTo>
                <a:lnTo>
                  <a:pt x="191" y="776"/>
                </a:lnTo>
                <a:lnTo>
                  <a:pt x="186" y="778"/>
                </a:lnTo>
                <a:lnTo>
                  <a:pt x="169" y="808"/>
                </a:lnTo>
                <a:lnTo>
                  <a:pt x="143" y="808"/>
                </a:lnTo>
                <a:lnTo>
                  <a:pt x="143" y="808"/>
                </a:lnTo>
                <a:lnTo>
                  <a:pt x="138" y="807"/>
                </a:lnTo>
                <a:lnTo>
                  <a:pt x="128" y="808"/>
                </a:lnTo>
                <a:lnTo>
                  <a:pt x="123" y="809"/>
                </a:lnTo>
                <a:lnTo>
                  <a:pt x="118" y="811"/>
                </a:lnTo>
                <a:lnTo>
                  <a:pt x="114" y="815"/>
                </a:lnTo>
                <a:lnTo>
                  <a:pt x="114" y="817"/>
                </a:lnTo>
                <a:lnTo>
                  <a:pt x="114" y="821"/>
                </a:lnTo>
                <a:lnTo>
                  <a:pt x="114" y="821"/>
                </a:lnTo>
                <a:lnTo>
                  <a:pt x="116" y="827"/>
                </a:lnTo>
                <a:lnTo>
                  <a:pt x="117" y="830"/>
                </a:lnTo>
                <a:lnTo>
                  <a:pt x="120" y="834"/>
                </a:lnTo>
                <a:lnTo>
                  <a:pt x="123" y="835"/>
                </a:lnTo>
                <a:lnTo>
                  <a:pt x="128" y="836"/>
                </a:lnTo>
                <a:lnTo>
                  <a:pt x="130" y="836"/>
                </a:lnTo>
                <a:lnTo>
                  <a:pt x="130" y="836"/>
                </a:lnTo>
                <a:lnTo>
                  <a:pt x="128" y="845"/>
                </a:lnTo>
                <a:lnTo>
                  <a:pt x="128" y="845"/>
                </a:lnTo>
                <a:lnTo>
                  <a:pt x="126" y="847"/>
                </a:lnTo>
                <a:lnTo>
                  <a:pt x="123" y="851"/>
                </a:lnTo>
                <a:lnTo>
                  <a:pt x="118" y="853"/>
                </a:lnTo>
                <a:lnTo>
                  <a:pt x="111" y="855"/>
                </a:lnTo>
                <a:lnTo>
                  <a:pt x="111" y="855"/>
                </a:lnTo>
                <a:lnTo>
                  <a:pt x="107" y="857"/>
                </a:lnTo>
                <a:lnTo>
                  <a:pt x="105" y="860"/>
                </a:lnTo>
                <a:lnTo>
                  <a:pt x="103" y="864"/>
                </a:lnTo>
                <a:lnTo>
                  <a:pt x="101" y="869"/>
                </a:lnTo>
                <a:lnTo>
                  <a:pt x="99" y="877"/>
                </a:lnTo>
                <a:lnTo>
                  <a:pt x="98" y="884"/>
                </a:lnTo>
                <a:lnTo>
                  <a:pt x="98" y="884"/>
                </a:lnTo>
                <a:lnTo>
                  <a:pt x="99" y="890"/>
                </a:lnTo>
                <a:lnTo>
                  <a:pt x="100" y="895"/>
                </a:lnTo>
                <a:lnTo>
                  <a:pt x="104" y="901"/>
                </a:lnTo>
                <a:lnTo>
                  <a:pt x="37" y="1166"/>
                </a:lnTo>
                <a:lnTo>
                  <a:pt x="32" y="1149"/>
                </a:lnTo>
                <a:lnTo>
                  <a:pt x="11" y="1149"/>
                </a:lnTo>
                <a:lnTo>
                  <a:pt x="11" y="1149"/>
                </a:lnTo>
                <a:lnTo>
                  <a:pt x="9" y="1152"/>
                </a:lnTo>
                <a:lnTo>
                  <a:pt x="5" y="1160"/>
                </a:lnTo>
                <a:lnTo>
                  <a:pt x="4" y="1166"/>
                </a:lnTo>
                <a:lnTo>
                  <a:pt x="1" y="1174"/>
                </a:lnTo>
                <a:lnTo>
                  <a:pt x="0" y="1185"/>
                </a:lnTo>
                <a:lnTo>
                  <a:pt x="0" y="1197"/>
                </a:lnTo>
                <a:lnTo>
                  <a:pt x="0" y="1197"/>
                </a:lnTo>
                <a:lnTo>
                  <a:pt x="0" y="1210"/>
                </a:lnTo>
                <a:lnTo>
                  <a:pt x="1" y="1221"/>
                </a:lnTo>
                <a:lnTo>
                  <a:pt x="4" y="1229"/>
                </a:lnTo>
                <a:lnTo>
                  <a:pt x="5" y="1236"/>
                </a:lnTo>
                <a:lnTo>
                  <a:pt x="9" y="1244"/>
                </a:lnTo>
                <a:lnTo>
                  <a:pt x="11" y="1248"/>
                </a:lnTo>
                <a:lnTo>
                  <a:pt x="32" y="1248"/>
                </a:lnTo>
                <a:lnTo>
                  <a:pt x="32" y="1248"/>
                </a:lnTo>
                <a:lnTo>
                  <a:pt x="34" y="1244"/>
                </a:lnTo>
                <a:lnTo>
                  <a:pt x="37" y="1231"/>
                </a:lnTo>
                <a:lnTo>
                  <a:pt x="37" y="1231"/>
                </a:lnTo>
                <a:lnTo>
                  <a:pt x="38" y="1222"/>
                </a:lnTo>
                <a:lnTo>
                  <a:pt x="40" y="1212"/>
                </a:lnTo>
                <a:lnTo>
                  <a:pt x="40" y="1203"/>
                </a:lnTo>
                <a:lnTo>
                  <a:pt x="72" y="1203"/>
                </a:lnTo>
                <a:lnTo>
                  <a:pt x="72" y="1203"/>
                </a:lnTo>
                <a:lnTo>
                  <a:pt x="74" y="1212"/>
                </a:lnTo>
                <a:lnTo>
                  <a:pt x="76" y="1227"/>
                </a:lnTo>
                <a:lnTo>
                  <a:pt x="76" y="1227"/>
                </a:lnTo>
                <a:lnTo>
                  <a:pt x="79" y="1231"/>
                </a:lnTo>
                <a:lnTo>
                  <a:pt x="81" y="1236"/>
                </a:lnTo>
                <a:lnTo>
                  <a:pt x="85" y="1242"/>
                </a:lnTo>
                <a:lnTo>
                  <a:pt x="85" y="1242"/>
                </a:lnTo>
                <a:lnTo>
                  <a:pt x="97" y="1243"/>
                </a:lnTo>
                <a:lnTo>
                  <a:pt x="106" y="1243"/>
                </a:lnTo>
                <a:lnTo>
                  <a:pt x="111" y="1242"/>
                </a:lnTo>
                <a:lnTo>
                  <a:pt x="111" y="1242"/>
                </a:lnTo>
                <a:lnTo>
                  <a:pt x="113" y="1241"/>
                </a:lnTo>
                <a:lnTo>
                  <a:pt x="114" y="1237"/>
                </a:lnTo>
                <a:lnTo>
                  <a:pt x="117" y="1227"/>
                </a:lnTo>
                <a:lnTo>
                  <a:pt x="118" y="1212"/>
                </a:lnTo>
                <a:lnTo>
                  <a:pt x="119" y="1194"/>
                </a:lnTo>
                <a:lnTo>
                  <a:pt x="119" y="1194"/>
                </a:lnTo>
                <a:lnTo>
                  <a:pt x="118" y="1178"/>
                </a:lnTo>
                <a:lnTo>
                  <a:pt x="116" y="1164"/>
                </a:lnTo>
                <a:lnTo>
                  <a:pt x="111" y="1149"/>
                </a:lnTo>
                <a:lnTo>
                  <a:pt x="111" y="1149"/>
                </a:lnTo>
                <a:lnTo>
                  <a:pt x="110" y="1149"/>
                </a:lnTo>
                <a:lnTo>
                  <a:pt x="106" y="1148"/>
                </a:lnTo>
                <a:lnTo>
                  <a:pt x="94" y="1148"/>
                </a:lnTo>
                <a:lnTo>
                  <a:pt x="76" y="1149"/>
                </a:lnTo>
                <a:lnTo>
                  <a:pt x="72" y="1173"/>
                </a:lnTo>
                <a:lnTo>
                  <a:pt x="61" y="1173"/>
                </a:lnTo>
                <a:lnTo>
                  <a:pt x="61" y="1166"/>
                </a:lnTo>
                <a:lnTo>
                  <a:pt x="85" y="1086"/>
                </a:lnTo>
                <a:lnTo>
                  <a:pt x="106" y="1086"/>
                </a:lnTo>
                <a:lnTo>
                  <a:pt x="114" y="1108"/>
                </a:lnTo>
                <a:lnTo>
                  <a:pt x="206" y="1173"/>
                </a:lnTo>
                <a:lnTo>
                  <a:pt x="227" y="1186"/>
                </a:lnTo>
                <a:lnTo>
                  <a:pt x="206" y="1186"/>
                </a:lnTo>
                <a:lnTo>
                  <a:pt x="206" y="1186"/>
                </a:lnTo>
                <a:lnTo>
                  <a:pt x="204" y="1187"/>
                </a:lnTo>
                <a:lnTo>
                  <a:pt x="200" y="1189"/>
                </a:lnTo>
                <a:lnTo>
                  <a:pt x="197" y="1192"/>
                </a:lnTo>
                <a:lnTo>
                  <a:pt x="193" y="1198"/>
                </a:lnTo>
                <a:lnTo>
                  <a:pt x="188" y="1205"/>
                </a:lnTo>
                <a:lnTo>
                  <a:pt x="186" y="1213"/>
                </a:lnTo>
                <a:lnTo>
                  <a:pt x="183" y="1225"/>
                </a:lnTo>
                <a:lnTo>
                  <a:pt x="182" y="1240"/>
                </a:lnTo>
                <a:lnTo>
                  <a:pt x="182" y="1240"/>
                </a:lnTo>
                <a:lnTo>
                  <a:pt x="183" y="1254"/>
                </a:lnTo>
                <a:lnTo>
                  <a:pt x="187" y="1265"/>
                </a:lnTo>
                <a:lnTo>
                  <a:pt x="191" y="1272"/>
                </a:lnTo>
                <a:lnTo>
                  <a:pt x="197" y="1278"/>
                </a:lnTo>
                <a:lnTo>
                  <a:pt x="201" y="1281"/>
                </a:lnTo>
                <a:lnTo>
                  <a:pt x="205" y="1284"/>
                </a:lnTo>
                <a:lnTo>
                  <a:pt x="210" y="1285"/>
                </a:lnTo>
                <a:lnTo>
                  <a:pt x="238" y="1285"/>
                </a:lnTo>
                <a:lnTo>
                  <a:pt x="238" y="1285"/>
                </a:lnTo>
                <a:lnTo>
                  <a:pt x="242" y="1285"/>
                </a:lnTo>
                <a:lnTo>
                  <a:pt x="244" y="1284"/>
                </a:lnTo>
                <a:lnTo>
                  <a:pt x="248" y="1280"/>
                </a:lnTo>
                <a:lnTo>
                  <a:pt x="251" y="1274"/>
                </a:lnTo>
                <a:lnTo>
                  <a:pt x="254" y="1268"/>
                </a:lnTo>
                <a:lnTo>
                  <a:pt x="256" y="1257"/>
                </a:lnTo>
                <a:lnTo>
                  <a:pt x="257" y="1253"/>
                </a:lnTo>
                <a:lnTo>
                  <a:pt x="268" y="1253"/>
                </a:lnTo>
                <a:lnTo>
                  <a:pt x="268" y="1253"/>
                </a:lnTo>
                <a:lnTo>
                  <a:pt x="269" y="1257"/>
                </a:lnTo>
                <a:lnTo>
                  <a:pt x="274" y="1267"/>
                </a:lnTo>
                <a:lnTo>
                  <a:pt x="277" y="1273"/>
                </a:lnTo>
                <a:lnTo>
                  <a:pt x="282" y="1278"/>
                </a:lnTo>
                <a:lnTo>
                  <a:pt x="289" y="1281"/>
                </a:lnTo>
                <a:lnTo>
                  <a:pt x="296" y="1282"/>
                </a:lnTo>
                <a:lnTo>
                  <a:pt x="296" y="1282"/>
                </a:lnTo>
                <a:lnTo>
                  <a:pt x="300" y="1281"/>
                </a:lnTo>
                <a:lnTo>
                  <a:pt x="304" y="1280"/>
                </a:lnTo>
                <a:lnTo>
                  <a:pt x="307" y="1278"/>
                </a:lnTo>
                <a:lnTo>
                  <a:pt x="309" y="1275"/>
                </a:lnTo>
                <a:lnTo>
                  <a:pt x="313" y="1268"/>
                </a:lnTo>
                <a:lnTo>
                  <a:pt x="315" y="1261"/>
                </a:lnTo>
                <a:lnTo>
                  <a:pt x="317" y="1253"/>
                </a:lnTo>
                <a:lnTo>
                  <a:pt x="318" y="1247"/>
                </a:lnTo>
                <a:lnTo>
                  <a:pt x="318" y="1240"/>
                </a:lnTo>
                <a:lnTo>
                  <a:pt x="318" y="1240"/>
                </a:lnTo>
                <a:lnTo>
                  <a:pt x="319" y="1238"/>
                </a:lnTo>
                <a:lnTo>
                  <a:pt x="331" y="1231"/>
                </a:lnTo>
                <a:lnTo>
                  <a:pt x="331" y="1231"/>
                </a:lnTo>
                <a:lnTo>
                  <a:pt x="336" y="1229"/>
                </a:lnTo>
                <a:lnTo>
                  <a:pt x="338" y="1225"/>
                </a:lnTo>
                <a:lnTo>
                  <a:pt x="340" y="1222"/>
                </a:lnTo>
                <a:lnTo>
                  <a:pt x="342" y="1218"/>
                </a:lnTo>
                <a:lnTo>
                  <a:pt x="343" y="1208"/>
                </a:lnTo>
                <a:lnTo>
                  <a:pt x="344" y="1194"/>
                </a:lnTo>
                <a:lnTo>
                  <a:pt x="344" y="1194"/>
                </a:lnTo>
                <a:lnTo>
                  <a:pt x="345" y="1181"/>
                </a:lnTo>
                <a:lnTo>
                  <a:pt x="344" y="1172"/>
                </a:lnTo>
                <a:lnTo>
                  <a:pt x="343" y="1167"/>
                </a:lnTo>
                <a:lnTo>
                  <a:pt x="342" y="1166"/>
                </a:lnTo>
                <a:lnTo>
                  <a:pt x="376" y="1166"/>
                </a:lnTo>
                <a:lnTo>
                  <a:pt x="374" y="1210"/>
                </a:lnTo>
                <a:lnTo>
                  <a:pt x="374" y="1210"/>
                </a:lnTo>
                <a:lnTo>
                  <a:pt x="388" y="1211"/>
                </a:lnTo>
                <a:lnTo>
                  <a:pt x="407" y="1211"/>
                </a:lnTo>
                <a:lnTo>
                  <a:pt x="407" y="1211"/>
                </a:lnTo>
                <a:lnTo>
                  <a:pt x="407" y="1210"/>
                </a:lnTo>
                <a:lnTo>
                  <a:pt x="407" y="1210"/>
                </a:lnTo>
                <a:lnTo>
                  <a:pt x="407" y="1210"/>
                </a:lnTo>
                <a:lnTo>
                  <a:pt x="407" y="1211"/>
                </a:lnTo>
                <a:lnTo>
                  <a:pt x="407" y="1211"/>
                </a:lnTo>
                <a:lnTo>
                  <a:pt x="407" y="1217"/>
                </a:lnTo>
                <a:lnTo>
                  <a:pt x="407" y="1221"/>
                </a:lnTo>
                <a:lnTo>
                  <a:pt x="400" y="1229"/>
                </a:lnTo>
                <a:lnTo>
                  <a:pt x="400" y="1229"/>
                </a:lnTo>
                <a:lnTo>
                  <a:pt x="394" y="1241"/>
                </a:lnTo>
                <a:lnTo>
                  <a:pt x="383" y="1255"/>
                </a:lnTo>
                <a:lnTo>
                  <a:pt x="383" y="1255"/>
                </a:lnTo>
                <a:lnTo>
                  <a:pt x="380" y="1259"/>
                </a:lnTo>
                <a:lnTo>
                  <a:pt x="374" y="1262"/>
                </a:lnTo>
                <a:lnTo>
                  <a:pt x="357" y="1268"/>
                </a:lnTo>
                <a:lnTo>
                  <a:pt x="357" y="1268"/>
                </a:lnTo>
                <a:lnTo>
                  <a:pt x="354" y="1271"/>
                </a:lnTo>
                <a:lnTo>
                  <a:pt x="351" y="1274"/>
                </a:lnTo>
                <a:lnTo>
                  <a:pt x="349" y="1278"/>
                </a:lnTo>
                <a:lnTo>
                  <a:pt x="348" y="1281"/>
                </a:lnTo>
                <a:lnTo>
                  <a:pt x="346" y="1287"/>
                </a:lnTo>
                <a:lnTo>
                  <a:pt x="346" y="1293"/>
                </a:lnTo>
                <a:lnTo>
                  <a:pt x="346" y="1293"/>
                </a:lnTo>
                <a:lnTo>
                  <a:pt x="349" y="1294"/>
                </a:lnTo>
                <a:lnTo>
                  <a:pt x="352" y="1294"/>
                </a:lnTo>
                <a:lnTo>
                  <a:pt x="363" y="1296"/>
                </a:lnTo>
                <a:lnTo>
                  <a:pt x="378" y="1296"/>
                </a:lnTo>
                <a:lnTo>
                  <a:pt x="378" y="1296"/>
                </a:lnTo>
                <a:lnTo>
                  <a:pt x="393" y="1298"/>
                </a:lnTo>
                <a:lnTo>
                  <a:pt x="413" y="1303"/>
                </a:lnTo>
                <a:lnTo>
                  <a:pt x="413" y="1303"/>
                </a:lnTo>
                <a:lnTo>
                  <a:pt x="420" y="1304"/>
                </a:lnTo>
                <a:lnTo>
                  <a:pt x="428" y="1304"/>
                </a:lnTo>
                <a:lnTo>
                  <a:pt x="436" y="1303"/>
                </a:lnTo>
                <a:lnTo>
                  <a:pt x="438" y="1302"/>
                </a:lnTo>
                <a:lnTo>
                  <a:pt x="439" y="1300"/>
                </a:lnTo>
                <a:lnTo>
                  <a:pt x="439" y="1300"/>
                </a:lnTo>
                <a:lnTo>
                  <a:pt x="440" y="1294"/>
                </a:lnTo>
                <a:lnTo>
                  <a:pt x="442" y="1284"/>
                </a:lnTo>
                <a:lnTo>
                  <a:pt x="442" y="1268"/>
                </a:lnTo>
                <a:lnTo>
                  <a:pt x="452" y="1248"/>
                </a:lnTo>
                <a:lnTo>
                  <a:pt x="452" y="1248"/>
                </a:lnTo>
                <a:lnTo>
                  <a:pt x="453" y="1252"/>
                </a:lnTo>
                <a:lnTo>
                  <a:pt x="457" y="1260"/>
                </a:lnTo>
                <a:lnTo>
                  <a:pt x="461" y="1263"/>
                </a:lnTo>
                <a:lnTo>
                  <a:pt x="464" y="1268"/>
                </a:lnTo>
                <a:lnTo>
                  <a:pt x="468" y="1271"/>
                </a:lnTo>
                <a:lnTo>
                  <a:pt x="474" y="1272"/>
                </a:lnTo>
                <a:lnTo>
                  <a:pt x="474" y="1272"/>
                </a:lnTo>
                <a:lnTo>
                  <a:pt x="478" y="1271"/>
                </a:lnTo>
                <a:lnTo>
                  <a:pt x="483" y="1268"/>
                </a:lnTo>
                <a:lnTo>
                  <a:pt x="486" y="1263"/>
                </a:lnTo>
                <a:lnTo>
                  <a:pt x="488" y="1260"/>
                </a:lnTo>
                <a:lnTo>
                  <a:pt x="489" y="1252"/>
                </a:lnTo>
                <a:lnTo>
                  <a:pt x="489" y="1248"/>
                </a:lnTo>
                <a:lnTo>
                  <a:pt x="500" y="1248"/>
                </a:lnTo>
                <a:lnTo>
                  <a:pt x="500" y="1248"/>
                </a:lnTo>
                <a:lnTo>
                  <a:pt x="510" y="1263"/>
                </a:lnTo>
                <a:lnTo>
                  <a:pt x="520" y="1274"/>
                </a:lnTo>
                <a:lnTo>
                  <a:pt x="524" y="1278"/>
                </a:lnTo>
                <a:lnTo>
                  <a:pt x="527" y="1279"/>
                </a:lnTo>
                <a:lnTo>
                  <a:pt x="527" y="1279"/>
                </a:lnTo>
                <a:lnTo>
                  <a:pt x="530" y="1279"/>
                </a:lnTo>
                <a:lnTo>
                  <a:pt x="533" y="1278"/>
                </a:lnTo>
                <a:lnTo>
                  <a:pt x="538" y="1274"/>
                </a:lnTo>
                <a:lnTo>
                  <a:pt x="543" y="1269"/>
                </a:lnTo>
                <a:lnTo>
                  <a:pt x="546" y="1262"/>
                </a:lnTo>
                <a:lnTo>
                  <a:pt x="550" y="1253"/>
                </a:lnTo>
                <a:lnTo>
                  <a:pt x="552" y="1240"/>
                </a:lnTo>
                <a:lnTo>
                  <a:pt x="553" y="1224"/>
                </a:lnTo>
                <a:lnTo>
                  <a:pt x="553" y="1224"/>
                </a:lnTo>
                <a:lnTo>
                  <a:pt x="552" y="1216"/>
                </a:lnTo>
                <a:lnTo>
                  <a:pt x="552" y="1208"/>
                </a:lnTo>
                <a:lnTo>
                  <a:pt x="550" y="1202"/>
                </a:lnTo>
                <a:lnTo>
                  <a:pt x="547" y="1196"/>
                </a:lnTo>
                <a:lnTo>
                  <a:pt x="543" y="1187"/>
                </a:lnTo>
                <a:lnTo>
                  <a:pt x="535" y="1180"/>
                </a:lnTo>
                <a:lnTo>
                  <a:pt x="530" y="1177"/>
                </a:lnTo>
                <a:lnTo>
                  <a:pt x="524" y="1174"/>
                </a:lnTo>
                <a:lnTo>
                  <a:pt x="519" y="1173"/>
                </a:lnTo>
                <a:lnTo>
                  <a:pt x="519" y="1083"/>
                </a:lnTo>
                <a:lnTo>
                  <a:pt x="519" y="1083"/>
                </a:lnTo>
                <a:lnTo>
                  <a:pt x="534" y="1128"/>
                </a:lnTo>
                <a:lnTo>
                  <a:pt x="534" y="1128"/>
                </a:lnTo>
                <a:lnTo>
                  <a:pt x="539" y="1140"/>
                </a:lnTo>
                <a:lnTo>
                  <a:pt x="547" y="1158"/>
                </a:lnTo>
                <a:lnTo>
                  <a:pt x="547" y="1158"/>
                </a:lnTo>
                <a:lnTo>
                  <a:pt x="555" y="1174"/>
                </a:lnTo>
                <a:lnTo>
                  <a:pt x="558" y="1190"/>
                </a:lnTo>
                <a:lnTo>
                  <a:pt x="560" y="1205"/>
                </a:lnTo>
                <a:lnTo>
                  <a:pt x="622" y="1200"/>
                </a:lnTo>
                <a:lnTo>
                  <a:pt x="622" y="1200"/>
                </a:lnTo>
                <a:lnTo>
                  <a:pt x="620" y="1211"/>
                </a:lnTo>
                <a:lnTo>
                  <a:pt x="619" y="1219"/>
                </a:lnTo>
                <a:lnTo>
                  <a:pt x="619" y="1224"/>
                </a:lnTo>
                <a:lnTo>
                  <a:pt x="619" y="1224"/>
                </a:lnTo>
                <a:lnTo>
                  <a:pt x="619" y="1225"/>
                </a:lnTo>
                <a:lnTo>
                  <a:pt x="616" y="1227"/>
                </a:lnTo>
                <a:lnTo>
                  <a:pt x="614" y="1229"/>
                </a:lnTo>
                <a:lnTo>
                  <a:pt x="612" y="1231"/>
                </a:lnTo>
                <a:lnTo>
                  <a:pt x="612" y="1231"/>
                </a:lnTo>
                <a:lnTo>
                  <a:pt x="609" y="1237"/>
                </a:lnTo>
                <a:lnTo>
                  <a:pt x="608" y="1246"/>
                </a:lnTo>
                <a:lnTo>
                  <a:pt x="607" y="1253"/>
                </a:lnTo>
                <a:lnTo>
                  <a:pt x="606" y="1259"/>
                </a:lnTo>
                <a:lnTo>
                  <a:pt x="606" y="1259"/>
                </a:lnTo>
                <a:lnTo>
                  <a:pt x="599" y="1277"/>
                </a:lnTo>
                <a:lnTo>
                  <a:pt x="596" y="1290"/>
                </a:lnTo>
                <a:lnTo>
                  <a:pt x="595" y="1294"/>
                </a:lnTo>
                <a:lnTo>
                  <a:pt x="595" y="1298"/>
                </a:lnTo>
                <a:lnTo>
                  <a:pt x="595" y="1298"/>
                </a:lnTo>
                <a:lnTo>
                  <a:pt x="597" y="1300"/>
                </a:lnTo>
                <a:lnTo>
                  <a:pt x="602" y="1303"/>
                </a:lnTo>
                <a:lnTo>
                  <a:pt x="615" y="1306"/>
                </a:lnTo>
                <a:lnTo>
                  <a:pt x="631" y="1309"/>
                </a:lnTo>
                <a:lnTo>
                  <a:pt x="643" y="1309"/>
                </a:lnTo>
                <a:lnTo>
                  <a:pt x="643" y="1309"/>
                </a:lnTo>
                <a:lnTo>
                  <a:pt x="654" y="1306"/>
                </a:lnTo>
                <a:lnTo>
                  <a:pt x="662" y="1304"/>
                </a:lnTo>
                <a:lnTo>
                  <a:pt x="667" y="1300"/>
                </a:lnTo>
                <a:lnTo>
                  <a:pt x="672" y="1297"/>
                </a:lnTo>
                <a:lnTo>
                  <a:pt x="677" y="1291"/>
                </a:lnTo>
                <a:lnTo>
                  <a:pt x="679" y="1285"/>
                </a:lnTo>
                <a:lnTo>
                  <a:pt x="681" y="1277"/>
                </a:lnTo>
                <a:lnTo>
                  <a:pt x="681" y="1277"/>
                </a:lnTo>
                <a:lnTo>
                  <a:pt x="678" y="1269"/>
                </a:lnTo>
                <a:lnTo>
                  <a:pt x="677" y="1262"/>
                </a:lnTo>
                <a:lnTo>
                  <a:pt x="673" y="1257"/>
                </a:lnTo>
                <a:lnTo>
                  <a:pt x="670" y="1253"/>
                </a:lnTo>
                <a:lnTo>
                  <a:pt x="664" y="1247"/>
                </a:lnTo>
                <a:lnTo>
                  <a:pt x="663" y="1244"/>
                </a:lnTo>
                <a:lnTo>
                  <a:pt x="662" y="1242"/>
                </a:lnTo>
                <a:lnTo>
                  <a:pt x="662" y="1242"/>
                </a:lnTo>
                <a:lnTo>
                  <a:pt x="653" y="1192"/>
                </a:lnTo>
                <a:lnTo>
                  <a:pt x="733" y="1171"/>
                </a:lnTo>
                <a:lnTo>
                  <a:pt x="733" y="1171"/>
                </a:lnTo>
                <a:lnTo>
                  <a:pt x="725" y="1110"/>
                </a:lnTo>
                <a:lnTo>
                  <a:pt x="707" y="993"/>
                </a:lnTo>
                <a:lnTo>
                  <a:pt x="707" y="993"/>
                </a:lnTo>
                <a:lnTo>
                  <a:pt x="697" y="935"/>
                </a:lnTo>
                <a:lnTo>
                  <a:pt x="689" y="879"/>
                </a:lnTo>
                <a:lnTo>
                  <a:pt x="683" y="832"/>
                </a:lnTo>
                <a:lnTo>
                  <a:pt x="681" y="811"/>
                </a:lnTo>
                <a:lnTo>
                  <a:pt x="681" y="797"/>
                </a:lnTo>
                <a:lnTo>
                  <a:pt x="681" y="797"/>
                </a:lnTo>
                <a:lnTo>
                  <a:pt x="679" y="764"/>
                </a:lnTo>
                <a:lnTo>
                  <a:pt x="677" y="723"/>
                </a:lnTo>
                <a:lnTo>
                  <a:pt x="675" y="672"/>
                </a:lnTo>
                <a:lnTo>
                  <a:pt x="675" y="672"/>
                </a:lnTo>
                <a:lnTo>
                  <a:pt x="676" y="671"/>
                </a:lnTo>
                <a:lnTo>
                  <a:pt x="677" y="670"/>
                </a:lnTo>
                <a:lnTo>
                  <a:pt x="682" y="668"/>
                </a:lnTo>
                <a:lnTo>
                  <a:pt x="688" y="668"/>
                </a:lnTo>
                <a:lnTo>
                  <a:pt x="690" y="668"/>
                </a:lnTo>
                <a:lnTo>
                  <a:pt x="690" y="668"/>
                </a:lnTo>
                <a:lnTo>
                  <a:pt x="695" y="666"/>
                </a:lnTo>
                <a:lnTo>
                  <a:pt x="703" y="664"/>
                </a:lnTo>
                <a:lnTo>
                  <a:pt x="711" y="659"/>
                </a:lnTo>
                <a:lnTo>
                  <a:pt x="715" y="657"/>
                </a:lnTo>
                <a:lnTo>
                  <a:pt x="717" y="653"/>
                </a:lnTo>
                <a:lnTo>
                  <a:pt x="717" y="653"/>
                </a:lnTo>
                <a:lnTo>
                  <a:pt x="719" y="647"/>
                </a:lnTo>
                <a:lnTo>
                  <a:pt x="719" y="641"/>
                </a:lnTo>
                <a:lnTo>
                  <a:pt x="714" y="622"/>
                </a:lnTo>
                <a:lnTo>
                  <a:pt x="714" y="622"/>
                </a:lnTo>
                <a:lnTo>
                  <a:pt x="714" y="613"/>
                </a:lnTo>
                <a:lnTo>
                  <a:pt x="714" y="599"/>
                </a:lnTo>
                <a:lnTo>
                  <a:pt x="717" y="564"/>
                </a:lnTo>
                <a:lnTo>
                  <a:pt x="722" y="530"/>
                </a:lnTo>
                <a:lnTo>
                  <a:pt x="725" y="506"/>
                </a:lnTo>
                <a:lnTo>
                  <a:pt x="725" y="506"/>
                </a:lnTo>
                <a:lnTo>
                  <a:pt x="725" y="477"/>
                </a:lnTo>
                <a:lnTo>
                  <a:pt x="722" y="433"/>
                </a:lnTo>
                <a:lnTo>
                  <a:pt x="720" y="412"/>
                </a:lnTo>
                <a:lnTo>
                  <a:pt x="717" y="392"/>
                </a:lnTo>
                <a:lnTo>
                  <a:pt x="715" y="377"/>
                </a:lnTo>
                <a:lnTo>
                  <a:pt x="714" y="373"/>
                </a:lnTo>
                <a:lnTo>
                  <a:pt x="711" y="370"/>
                </a:lnTo>
                <a:lnTo>
                  <a:pt x="711" y="370"/>
                </a:lnTo>
                <a:lnTo>
                  <a:pt x="707" y="367"/>
                </a:lnTo>
                <a:lnTo>
                  <a:pt x="701" y="363"/>
                </a:lnTo>
                <a:lnTo>
                  <a:pt x="684" y="355"/>
                </a:lnTo>
                <a:lnTo>
                  <a:pt x="664" y="346"/>
                </a:lnTo>
                <a:lnTo>
                  <a:pt x="664" y="346"/>
                </a:lnTo>
                <a:lnTo>
                  <a:pt x="659" y="301"/>
                </a:lnTo>
                <a:lnTo>
                  <a:pt x="654" y="268"/>
                </a:lnTo>
                <a:lnTo>
                  <a:pt x="652" y="257"/>
                </a:lnTo>
                <a:lnTo>
                  <a:pt x="651" y="251"/>
                </a:lnTo>
                <a:lnTo>
                  <a:pt x="651" y="251"/>
                </a:lnTo>
                <a:lnTo>
                  <a:pt x="648" y="249"/>
                </a:lnTo>
                <a:lnTo>
                  <a:pt x="646" y="246"/>
                </a:lnTo>
                <a:lnTo>
                  <a:pt x="638" y="243"/>
                </a:lnTo>
                <a:lnTo>
                  <a:pt x="627" y="241"/>
                </a:lnTo>
                <a:lnTo>
                  <a:pt x="627" y="241"/>
                </a:lnTo>
                <a:lnTo>
                  <a:pt x="627" y="239"/>
                </a:lnTo>
                <a:lnTo>
                  <a:pt x="625" y="230"/>
                </a:lnTo>
                <a:lnTo>
                  <a:pt x="625" y="230"/>
                </a:lnTo>
                <a:lnTo>
                  <a:pt x="621" y="225"/>
                </a:lnTo>
                <a:lnTo>
                  <a:pt x="615" y="222"/>
                </a:lnTo>
                <a:lnTo>
                  <a:pt x="608" y="218"/>
                </a:lnTo>
                <a:lnTo>
                  <a:pt x="600" y="213"/>
                </a:lnTo>
                <a:lnTo>
                  <a:pt x="584" y="208"/>
                </a:lnTo>
                <a:lnTo>
                  <a:pt x="577" y="206"/>
                </a:lnTo>
                <a:lnTo>
                  <a:pt x="577" y="206"/>
                </a:lnTo>
                <a:lnTo>
                  <a:pt x="574" y="205"/>
                </a:lnTo>
                <a:lnTo>
                  <a:pt x="566" y="202"/>
                </a:lnTo>
                <a:lnTo>
                  <a:pt x="563" y="201"/>
                </a:lnTo>
                <a:lnTo>
                  <a:pt x="558" y="198"/>
                </a:lnTo>
                <a:lnTo>
                  <a:pt x="556" y="194"/>
                </a:lnTo>
                <a:lnTo>
                  <a:pt x="553" y="189"/>
                </a:lnTo>
                <a:lnTo>
                  <a:pt x="553" y="189"/>
                </a:lnTo>
                <a:lnTo>
                  <a:pt x="552" y="183"/>
                </a:lnTo>
                <a:lnTo>
                  <a:pt x="551" y="176"/>
                </a:lnTo>
                <a:lnTo>
                  <a:pt x="550" y="160"/>
                </a:lnTo>
                <a:lnTo>
                  <a:pt x="551" y="139"/>
                </a:lnTo>
                <a:lnTo>
                  <a:pt x="551" y="139"/>
                </a:lnTo>
                <a:lnTo>
                  <a:pt x="578" y="141"/>
                </a:lnTo>
                <a:lnTo>
                  <a:pt x="599" y="139"/>
                </a:lnTo>
                <a:lnTo>
                  <a:pt x="606" y="138"/>
                </a:lnTo>
                <a:lnTo>
                  <a:pt x="608" y="137"/>
                </a:lnTo>
                <a:lnTo>
                  <a:pt x="608" y="137"/>
                </a:lnTo>
                <a:lnTo>
                  <a:pt x="608" y="136"/>
                </a:lnTo>
                <a:lnTo>
                  <a:pt x="607" y="133"/>
                </a:lnTo>
                <a:lnTo>
                  <a:pt x="600" y="129"/>
                </a:lnTo>
                <a:lnTo>
                  <a:pt x="577" y="118"/>
                </a:lnTo>
                <a:lnTo>
                  <a:pt x="553" y="107"/>
                </a:lnTo>
                <a:lnTo>
                  <a:pt x="546" y="103"/>
                </a:lnTo>
                <a:lnTo>
                  <a:pt x="543" y="100"/>
                </a:lnTo>
                <a:lnTo>
                  <a:pt x="543" y="100"/>
                </a:lnTo>
                <a:lnTo>
                  <a:pt x="539" y="91"/>
                </a:lnTo>
                <a:lnTo>
                  <a:pt x="533" y="76"/>
                </a:lnTo>
                <a:lnTo>
                  <a:pt x="527" y="61"/>
                </a:lnTo>
                <a:lnTo>
                  <a:pt x="524" y="49"/>
                </a:lnTo>
                <a:lnTo>
                  <a:pt x="524" y="49"/>
                </a:lnTo>
                <a:lnTo>
                  <a:pt x="525" y="43"/>
                </a:lnTo>
                <a:lnTo>
                  <a:pt x="527" y="37"/>
                </a:lnTo>
                <a:lnTo>
                  <a:pt x="528" y="32"/>
                </a:lnTo>
                <a:lnTo>
                  <a:pt x="530" y="28"/>
                </a:lnTo>
                <a:lnTo>
                  <a:pt x="530" y="28"/>
                </a:lnTo>
                <a:lnTo>
                  <a:pt x="528" y="26"/>
                </a:lnTo>
                <a:lnTo>
                  <a:pt x="526" y="24"/>
                </a:lnTo>
                <a:lnTo>
                  <a:pt x="518" y="18"/>
                </a:lnTo>
                <a:lnTo>
                  <a:pt x="506" y="11"/>
                </a:lnTo>
                <a:lnTo>
                  <a:pt x="489" y="4"/>
                </a:lnTo>
                <a:lnTo>
                  <a:pt x="489" y="4"/>
                </a:lnTo>
                <a:lnTo>
                  <a:pt x="481" y="1"/>
                </a:lnTo>
                <a:lnTo>
                  <a:pt x="472" y="0"/>
                </a:lnTo>
                <a:lnTo>
                  <a:pt x="465" y="0"/>
                </a:lnTo>
                <a:lnTo>
                  <a:pt x="458" y="1"/>
                </a:lnTo>
                <a:lnTo>
                  <a:pt x="446" y="5"/>
                </a:lnTo>
                <a:lnTo>
                  <a:pt x="437" y="7"/>
                </a:lnTo>
                <a:lnTo>
                  <a:pt x="437" y="7"/>
                </a:lnTo>
                <a:lnTo>
                  <a:pt x="434" y="9"/>
                </a:lnTo>
                <a:lnTo>
                  <a:pt x="432" y="11"/>
                </a:lnTo>
                <a:lnTo>
                  <a:pt x="426" y="20"/>
                </a:lnTo>
                <a:lnTo>
                  <a:pt x="420" y="32"/>
                </a:lnTo>
                <a:lnTo>
                  <a:pt x="414" y="48"/>
                </a:lnTo>
                <a:lnTo>
                  <a:pt x="403" y="74"/>
                </a:lnTo>
                <a:lnTo>
                  <a:pt x="400" y="86"/>
                </a:lnTo>
                <a:lnTo>
                  <a:pt x="400" y="86"/>
                </a:lnTo>
                <a:close/>
                <a:moveTo>
                  <a:pt x="407" y="158"/>
                </a:moveTo>
                <a:lnTo>
                  <a:pt x="407" y="158"/>
                </a:lnTo>
                <a:lnTo>
                  <a:pt x="409" y="166"/>
                </a:lnTo>
                <a:lnTo>
                  <a:pt x="413" y="176"/>
                </a:lnTo>
                <a:lnTo>
                  <a:pt x="413" y="176"/>
                </a:lnTo>
                <a:lnTo>
                  <a:pt x="415" y="183"/>
                </a:lnTo>
                <a:lnTo>
                  <a:pt x="417" y="192"/>
                </a:lnTo>
                <a:lnTo>
                  <a:pt x="418" y="204"/>
                </a:lnTo>
                <a:lnTo>
                  <a:pt x="407" y="211"/>
                </a:lnTo>
                <a:lnTo>
                  <a:pt x="407" y="211"/>
                </a:lnTo>
                <a:lnTo>
                  <a:pt x="405" y="193"/>
                </a:lnTo>
                <a:lnTo>
                  <a:pt x="405" y="193"/>
                </a:lnTo>
                <a:lnTo>
                  <a:pt x="400" y="166"/>
                </a:lnTo>
                <a:lnTo>
                  <a:pt x="400" y="166"/>
                </a:lnTo>
                <a:lnTo>
                  <a:pt x="400" y="164"/>
                </a:lnTo>
                <a:lnTo>
                  <a:pt x="401" y="162"/>
                </a:lnTo>
                <a:lnTo>
                  <a:pt x="403" y="160"/>
                </a:lnTo>
                <a:lnTo>
                  <a:pt x="407" y="158"/>
                </a:lnTo>
                <a:lnTo>
                  <a:pt x="407" y="15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" name="Freeform 30">
            <a:extLst>
              <a:ext uri="{FF2B5EF4-FFF2-40B4-BE49-F238E27FC236}">
                <a16:creationId xmlns:a16="http://schemas.microsoft.com/office/drawing/2014/main" id="{1B4F3B7D-4CCD-480D-86F4-B0620DD1B5A6}"/>
              </a:ext>
            </a:extLst>
          </p:cNvPr>
          <p:cNvSpPr>
            <a:spLocks noEditPoints="1"/>
          </p:cNvSpPr>
          <p:nvPr/>
        </p:nvSpPr>
        <p:spPr bwMode="auto">
          <a:xfrm>
            <a:off x="6135413" y="2737629"/>
            <a:ext cx="1172931" cy="1718096"/>
          </a:xfrm>
          <a:custGeom>
            <a:avLst/>
            <a:gdLst>
              <a:gd name="T0" fmla="*/ 654 w 994"/>
              <a:gd name="T1" fmla="*/ 878 h 1456"/>
              <a:gd name="T2" fmla="*/ 682 w 994"/>
              <a:gd name="T3" fmla="*/ 1039 h 1456"/>
              <a:gd name="T4" fmla="*/ 735 w 994"/>
              <a:gd name="T5" fmla="*/ 1177 h 1456"/>
              <a:gd name="T6" fmla="*/ 717 w 994"/>
              <a:gd name="T7" fmla="*/ 1323 h 1456"/>
              <a:gd name="T8" fmla="*/ 786 w 994"/>
              <a:gd name="T9" fmla="*/ 1359 h 1456"/>
              <a:gd name="T10" fmla="*/ 839 w 994"/>
              <a:gd name="T11" fmla="*/ 1273 h 1456"/>
              <a:gd name="T12" fmla="*/ 795 w 994"/>
              <a:gd name="T13" fmla="*/ 1124 h 1456"/>
              <a:gd name="T14" fmla="*/ 821 w 994"/>
              <a:gd name="T15" fmla="*/ 982 h 1456"/>
              <a:gd name="T16" fmla="*/ 851 w 994"/>
              <a:gd name="T17" fmla="*/ 1236 h 1456"/>
              <a:gd name="T18" fmla="*/ 827 w 994"/>
              <a:gd name="T19" fmla="*/ 1361 h 1456"/>
              <a:gd name="T20" fmla="*/ 941 w 994"/>
              <a:gd name="T21" fmla="*/ 1394 h 1456"/>
              <a:gd name="T22" fmla="*/ 905 w 994"/>
              <a:gd name="T23" fmla="*/ 1297 h 1456"/>
              <a:gd name="T24" fmla="*/ 945 w 994"/>
              <a:gd name="T25" fmla="*/ 998 h 1456"/>
              <a:gd name="T26" fmla="*/ 959 w 994"/>
              <a:gd name="T27" fmla="*/ 768 h 1456"/>
              <a:gd name="T28" fmla="*/ 980 w 994"/>
              <a:gd name="T29" fmla="*/ 765 h 1456"/>
              <a:gd name="T30" fmla="*/ 990 w 994"/>
              <a:gd name="T31" fmla="*/ 675 h 1456"/>
              <a:gd name="T32" fmla="*/ 954 w 994"/>
              <a:gd name="T33" fmla="*/ 291 h 1456"/>
              <a:gd name="T34" fmla="*/ 841 w 994"/>
              <a:gd name="T35" fmla="*/ 224 h 1456"/>
              <a:gd name="T36" fmla="*/ 811 w 994"/>
              <a:gd name="T37" fmla="*/ 129 h 1456"/>
              <a:gd name="T38" fmla="*/ 735 w 994"/>
              <a:gd name="T39" fmla="*/ 0 h 1456"/>
              <a:gd name="T40" fmla="*/ 677 w 994"/>
              <a:gd name="T41" fmla="*/ 25 h 1456"/>
              <a:gd name="T42" fmla="*/ 648 w 994"/>
              <a:gd name="T43" fmla="*/ 87 h 1456"/>
              <a:gd name="T44" fmla="*/ 677 w 994"/>
              <a:gd name="T45" fmla="*/ 205 h 1456"/>
              <a:gd name="T46" fmla="*/ 602 w 994"/>
              <a:gd name="T47" fmla="*/ 288 h 1456"/>
              <a:gd name="T48" fmla="*/ 507 w 994"/>
              <a:gd name="T49" fmla="*/ 442 h 1456"/>
              <a:gd name="T50" fmla="*/ 434 w 994"/>
              <a:gd name="T51" fmla="*/ 569 h 1456"/>
              <a:gd name="T52" fmla="*/ 370 w 994"/>
              <a:gd name="T53" fmla="*/ 582 h 1456"/>
              <a:gd name="T54" fmla="*/ 313 w 994"/>
              <a:gd name="T55" fmla="*/ 480 h 1456"/>
              <a:gd name="T56" fmla="*/ 264 w 994"/>
              <a:gd name="T57" fmla="*/ 420 h 1456"/>
              <a:gd name="T58" fmla="*/ 230 w 994"/>
              <a:gd name="T59" fmla="*/ 280 h 1456"/>
              <a:gd name="T60" fmla="*/ 120 w 994"/>
              <a:gd name="T61" fmla="*/ 282 h 1456"/>
              <a:gd name="T62" fmla="*/ 83 w 994"/>
              <a:gd name="T63" fmla="*/ 417 h 1456"/>
              <a:gd name="T64" fmla="*/ 82 w 994"/>
              <a:gd name="T65" fmla="*/ 471 h 1456"/>
              <a:gd name="T66" fmla="*/ 66 w 994"/>
              <a:gd name="T67" fmla="*/ 523 h 1456"/>
              <a:gd name="T68" fmla="*/ 10 w 994"/>
              <a:gd name="T69" fmla="*/ 625 h 1456"/>
              <a:gd name="T70" fmla="*/ 41 w 994"/>
              <a:gd name="T71" fmla="*/ 663 h 1456"/>
              <a:gd name="T72" fmla="*/ 66 w 994"/>
              <a:gd name="T73" fmla="*/ 833 h 1456"/>
              <a:gd name="T74" fmla="*/ 102 w 994"/>
              <a:gd name="T75" fmla="*/ 947 h 1456"/>
              <a:gd name="T76" fmla="*/ 144 w 994"/>
              <a:gd name="T77" fmla="*/ 1124 h 1456"/>
              <a:gd name="T78" fmla="*/ 176 w 994"/>
              <a:gd name="T79" fmla="*/ 1230 h 1456"/>
              <a:gd name="T80" fmla="*/ 189 w 994"/>
              <a:gd name="T81" fmla="*/ 1320 h 1456"/>
              <a:gd name="T82" fmla="*/ 224 w 994"/>
              <a:gd name="T83" fmla="*/ 1208 h 1456"/>
              <a:gd name="T84" fmla="*/ 223 w 994"/>
              <a:gd name="T85" fmla="*/ 1375 h 1456"/>
              <a:gd name="T86" fmla="*/ 256 w 994"/>
              <a:gd name="T87" fmla="*/ 1446 h 1456"/>
              <a:gd name="T88" fmla="*/ 299 w 994"/>
              <a:gd name="T89" fmla="*/ 1367 h 1456"/>
              <a:gd name="T90" fmla="*/ 332 w 994"/>
              <a:gd name="T91" fmla="*/ 1416 h 1456"/>
              <a:gd name="T92" fmla="*/ 488 w 994"/>
              <a:gd name="T93" fmla="*/ 1343 h 1456"/>
              <a:gd name="T94" fmla="*/ 552 w 994"/>
              <a:gd name="T95" fmla="*/ 1448 h 1456"/>
              <a:gd name="T96" fmla="*/ 590 w 994"/>
              <a:gd name="T97" fmla="*/ 1386 h 1456"/>
              <a:gd name="T98" fmla="*/ 621 w 994"/>
              <a:gd name="T99" fmla="*/ 1405 h 1456"/>
              <a:gd name="T100" fmla="*/ 600 w 994"/>
              <a:gd name="T101" fmla="*/ 1354 h 1456"/>
              <a:gd name="T102" fmla="*/ 615 w 994"/>
              <a:gd name="T103" fmla="*/ 777 h 1456"/>
              <a:gd name="T104" fmla="*/ 515 w 994"/>
              <a:gd name="T105" fmla="*/ 626 h 1456"/>
              <a:gd name="T106" fmla="*/ 543 w 994"/>
              <a:gd name="T107" fmla="*/ 496 h 1456"/>
              <a:gd name="T108" fmla="*/ 615 w 994"/>
              <a:gd name="T109" fmla="*/ 423 h 1456"/>
              <a:gd name="T110" fmla="*/ 648 w 994"/>
              <a:gd name="T111" fmla="*/ 658 h 1456"/>
              <a:gd name="T112" fmla="*/ 214 w 994"/>
              <a:gd name="T113" fmla="*/ 996 h 1456"/>
              <a:gd name="T114" fmla="*/ 202 w 994"/>
              <a:gd name="T115" fmla="*/ 1075 h 1456"/>
              <a:gd name="T116" fmla="*/ 928 w 994"/>
              <a:gd name="T117" fmla="*/ 501 h 1456"/>
              <a:gd name="T118" fmla="*/ 934 w 994"/>
              <a:gd name="T119" fmla="*/ 665 h 1456"/>
              <a:gd name="T120" fmla="*/ 906 w 994"/>
              <a:gd name="T121" fmla="*/ 482 h 1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94" h="1456">
                <a:moveTo>
                  <a:pt x="642" y="749"/>
                </a:moveTo>
                <a:lnTo>
                  <a:pt x="642" y="749"/>
                </a:lnTo>
                <a:lnTo>
                  <a:pt x="652" y="755"/>
                </a:lnTo>
                <a:lnTo>
                  <a:pt x="652" y="755"/>
                </a:lnTo>
                <a:lnTo>
                  <a:pt x="652" y="755"/>
                </a:lnTo>
                <a:lnTo>
                  <a:pt x="652" y="755"/>
                </a:lnTo>
                <a:lnTo>
                  <a:pt x="652" y="756"/>
                </a:lnTo>
                <a:lnTo>
                  <a:pt x="652" y="755"/>
                </a:lnTo>
                <a:lnTo>
                  <a:pt x="652" y="755"/>
                </a:lnTo>
                <a:lnTo>
                  <a:pt x="651" y="772"/>
                </a:lnTo>
                <a:lnTo>
                  <a:pt x="648" y="809"/>
                </a:lnTo>
                <a:lnTo>
                  <a:pt x="650" y="847"/>
                </a:lnTo>
                <a:lnTo>
                  <a:pt x="650" y="863"/>
                </a:lnTo>
                <a:lnTo>
                  <a:pt x="652" y="873"/>
                </a:lnTo>
                <a:lnTo>
                  <a:pt x="652" y="873"/>
                </a:lnTo>
                <a:lnTo>
                  <a:pt x="654" y="878"/>
                </a:lnTo>
                <a:lnTo>
                  <a:pt x="657" y="882"/>
                </a:lnTo>
                <a:lnTo>
                  <a:pt x="660" y="885"/>
                </a:lnTo>
                <a:lnTo>
                  <a:pt x="660" y="887"/>
                </a:lnTo>
                <a:lnTo>
                  <a:pt x="661" y="888"/>
                </a:lnTo>
                <a:lnTo>
                  <a:pt x="661" y="897"/>
                </a:lnTo>
                <a:lnTo>
                  <a:pt x="661" y="897"/>
                </a:lnTo>
                <a:lnTo>
                  <a:pt x="661" y="904"/>
                </a:lnTo>
                <a:lnTo>
                  <a:pt x="663" y="912"/>
                </a:lnTo>
                <a:lnTo>
                  <a:pt x="666" y="923"/>
                </a:lnTo>
                <a:lnTo>
                  <a:pt x="671" y="938"/>
                </a:lnTo>
                <a:lnTo>
                  <a:pt x="672" y="945"/>
                </a:lnTo>
                <a:lnTo>
                  <a:pt x="673" y="953"/>
                </a:lnTo>
                <a:lnTo>
                  <a:pt x="673" y="953"/>
                </a:lnTo>
                <a:lnTo>
                  <a:pt x="676" y="978"/>
                </a:lnTo>
                <a:lnTo>
                  <a:pt x="679" y="1010"/>
                </a:lnTo>
                <a:lnTo>
                  <a:pt x="682" y="1039"/>
                </a:lnTo>
                <a:lnTo>
                  <a:pt x="683" y="1057"/>
                </a:lnTo>
                <a:lnTo>
                  <a:pt x="683" y="1057"/>
                </a:lnTo>
                <a:lnTo>
                  <a:pt x="683" y="1060"/>
                </a:lnTo>
                <a:lnTo>
                  <a:pt x="684" y="1064"/>
                </a:lnTo>
                <a:lnTo>
                  <a:pt x="688" y="1069"/>
                </a:lnTo>
                <a:lnTo>
                  <a:pt x="691" y="1071"/>
                </a:lnTo>
                <a:lnTo>
                  <a:pt x="692" y="1072"/>
                </a:lnTo>
                <a:lnTo>
                  <a:pt x="692" y="1072"/>
                </a:lnTo>
                <a:lnTo>
                  <a:pt x="695" y="1082"/>
                </a:lnTo>
                <a:lnTo>
                  <a:pt x="702" y="1105"/>
                </a:lnTo>
                <a:lnTo>
                  <a:pt x="713" y="1133"/>
                </a:lnTo>
                <a:lnTo>
                  <a:pt x="717" y="1146"/>
                </a:lnTo>
                <a:lnTo>
                  <a:pt x="723" y="1155"/>
                </a:lnTo>
                <a:lnTo>
                  <a:pt x="723" y="1155"/>
                </a:lnTo>
                <a:lnTo>
                  <a:pt x="729" y="1165"/>
                </a:lnTo>
                <a:lnTo>
                  <a:pt x="735" y="1177"/>
                </a:lnTo>
                <a:lnTo>
                  <a:pt x="747" y="1204"/>
                </a:lnTo>
                <a:lnTo>
                  <a:pt x="760" y="1236"/>
                </a:lnTo>
                <a:lnTo>
                  <a:pt x="760" y="1236"/>
                </a:lnTo>
                <a:lnTo>
                  <a:pt x="760" y="1236"/>
                </a:lnTo>
                <a:lnTo>
                  <a:pt x="759" y="1236"/>
                </a:lnTo>
                <a:lnTo>
                  <a:pt x="757" y="1240"/>
                </a:lnTo>
                <a:lnTo>
                  <a:pt x="754" y="1248"/>
                </a:lnTo>
                <a:lnTo>
                  <a:pt x="754" y="1248"/>
                </a:lnTo>
                <a:lnTo>
                  <a:pt x="752" y="1259"/>
                </a:lnTo>
                <a:lnTo>
                  <a:pt x="751" y="1268"/>
                </a:lnTo>
                <a:lnTo>
                  <a:pt x="748" y="1276"/>
                </a:lnTo>
                <a:lnTo>
                  <a:pt x="745" y="1283"/>
                </a:lnTo>
                <a:lnTo>
                  <a:pt x="745" y="1283"/>
                </a:lnTo>
                <a:lnTo>
                  <a:pt x="730" y="1305"/>
                </a:lnTo>
                <a:lnTo>
                  <a:pt x="722" y="1317"/>
                </a:lnTo>
                <a:lnTo>
                  <a:pt x="717" y="1323"/>
                </a:lnTo>
                <a:lnTo>
                  <a:pt x="717" y="1323"/>
                </a:lnTo>
                <a:lnTo>
                  <a:pt x="714" y="1327"/>
                </a:lnTo>
                <a:lnTo>
                  <a:pt x="710" y="1330"/>
                </a:lnTo>
                <a:lnTo>
                  <a:pt x="707" y="1336"/>
                </a:lnTo>
                <a:lnTo>
                  <a:pt x="704" y="1342"/>
                </a:lnTo>
                <a:lnTo>
                  <a:pt x="704" y="1342"/>
                </a:lnTo>
                <a:lnTo>
                  <a:pt x="704" y="1347"/>
                </a:lnTo>
                <a:lnTo>
                  <a:pt x="705" y="1352"/>
                </a:lnTo>
                <a:lnTo>
                  <a:pt x="708" y="1355"/>
                </a:lnTo>
                <a:lnTo>
                  <a:pt x="711" y="1358"/>
                </a:lnTo>
                <a:lnTo>
                  <a:pt x="711" y="1358"/>
                </a:lnTo>
                <a:lnTo>
                  <a:pt x="724" y="1360"/>
                </a:lnTo>
                <a:lnTo>
                  <a:pt x="748" y="1362"/>
                </a:lnTo>
                <a:lnTo>
                  <a:pt x="763" y="1362"/>
                </a:lnTo>
                <a:lnTo>
                  <a:pt x="776" y="1361"/>
                </a:lnTo>
                <a:lnTo>
                  <a:pt x="786" y="1359"/>
                </a:lnTo>
                <a:lnTo>
                  <a:pt x="791" y="1356"/>
                </a:lnTo>
                <a:lnTo>
                  <a:pt x="795" y="1354"/>
                </a:lnTo>
                <a:lnTo>
                  <a:pt x="795" y="1354"/>
                </a:lnTo>
                <a:lnTo>
                  <a:pt x="799" y="1348"/>
                </a:lnTo>
                <a:lnTo>
                  <a:pt x="804" y="1341"/>
                </a:lnTo>
                <a:lnTo>
                  <a:pt x="810" y="1325"/>
                </a:lnTo>
                <a:lnTo>
                  <a:pt x="815" y="1310"/>
                </a:lnTo>
                <a:lnTo>
                  <a:pt x="818" y="1304"/>
                </a:lnTo>
                <a:lnTo>
                  <a:pt x="822" y="1298"/>
                </a:lnTo>
                <a:lnTo>
                  <a:pt x="822" y="1298"/>
                </a:lnTo>
                <a:lnTo>
                  <a:pt x="830" y="1291"/>
                </a:lnTo>
                <a:lnTo>
                  <a:pt x="835" y="1286"/>
                </a:lnTo>
                <a:lnTo>
                  <a:pt x="837" y="1284"/>
                </a:lnTo>
                <a:lnTo>
                  <a:pt x="839" y="1281"/>
                </a:lnTo>
                <a:lnTo>
                  <a:pt x="839" y="1273"/>
                </a:lnTo>
                <a:lnTo>
                  <a:pt x="839" y="1273"/>
                </a:lnTo>
                <a:lnTo>
                  <a:pt x="836" y="1264"/>
                </a:lnTo>
                <a:lnTo>
                  <a:pt x="834" y="1256"/>
                </a:lnTo>
                <a:lnTo>
                  <a:pt x="829" y="1242"/>
                </a:lnTo>
                <a:lnTo>
                  <a:pt x="829" y="1242"/>
                </a:lnTo>
                <a:lnTo>
                  <a:pt x="827" y="1236"/>
                </a:lnTo>
                <a:lnTo>
                  <a:pt x="826" y="1232"/>
                </a:lnTo>
                <a:lnTo>
                  <a:pt x="826" y="1227"/>
                </a:lnTo>
                <a:lnTo>
                  <a:pt x="822" y="1221"/>
                </a:lnTo>
                <a:lnTo>
                  <a:pt x="822" y="1221"/>
                </a:lnTo>
                <a:lnTo>
                  <a:pt x="817" y="1212"/>
                </a:lnTo>
                <a:lnTo>
                  <a:pt x="812" y="1205"/>
                </a:lnTo>
                <a:lnTo>
                  <a:pt x="807" y="1199"/>
                </a:lnTo>
                <a:lnTo>
                  <a:pt x="798" y="1196"/>
                </a:lnTo>
                <a:lnTo>
                  <a:pt x="798" y="1196"/>
                </a:lnTo>
                <a:lnTo>
                  <a:pt x="797" y="1173"/>
                </a:lnTo>
                <a:lnTo>
                  <a:pt x="795" y="1124"/>
                </a:lnTo>
                <a:lnTo>
                  <a:pt x="795" y="1124"/>
                </a:lnTo>
                <a:lnTo>
                  <a:pt x="789" y="1050"/>
                </a:lnTo>
                <a:lnTo>
                  <a:pt x="798" y="1041"/>
                </a:lnTo>
                <a:lnTo>
                  <a:pt x="795" y="860"/>
                </a:lnTo>
                <a:lnTo>
                  <a:pt x="795" y="860"/>
                </a:lnTo>
                <a:lnTo>
                  <a:pt x="799" y="851"/>
                </a:lnTo>
                <a:lnTo>
                  <a:pt x="803" y="845"/>
                </a:lnTo>
                <a:lnTo>
                  <a:pt x="804" y="844"/>
                </a:lnTo>
                <a:lnTo>
                  <a:pt x="804" y="845"/>
                </a:lnTo>
                <a:lnTo>
                  <a:pt x="804" y="845"/>
                </a:lnTo>
                <a:lnTo>
                  <a:pt x="805" y="860"/>
                </a:lnTo>
                <a:lnTo>
                  <a:pt x="810" y="893"/>
                </a:lnTo>
                <a:lnTo>
                  <a:pt x="820" y="957"/>
                </a:lnTo>
                <a:lnTo>
                  <a:pt x="820" y="957"/>
                </a:lnTo>
                <a:lnTo>
                  <a:pt x="821" y="969"/>
                </a:lnTo>
                <a:lnTo>
                  <a:pt x="821" y="982"/>
                </a:lnTo>
                <a:lnTo>
                  <a:pt x="820" y="1008"/>
                </a:lnTo>
                <a:lnTo>
                  <a:pt x="816" y="1038"/>
                </a:lnTo>
                <a:lnTo>
                  <a:pt x="816" y="1038"/>
                </a:lnTo>
                <a:lnTo>
                  <a:pt x="821" y="1040"/>
                </a:lnTo>
                <a:lnTo>
                  <a:pt x="824" y="1040"/>
                </a:lnTo>
                <a:lnTo>
                  <a:pt x="826" y="1041"/>
                </a:lnTo>
                <a:lnTo>
                  <a:pt x="826" y="1041"/>
                </a:lnTo>
                <a:lnTo>
                  <a:pt x="826" y="1046"/>
                </a:lnTo>
                <a:lnTo>
                  <a:pt x="826" y="1059"/>
                </a:lnTo>
                <a:lnTo>
                  <a:pt x="826" y="1094"/>
                </a:lnTo>
                <a:lnTo>
                  <a:pt x="826" y="1094"/>
                </a:lnTo>
                <a:lnTo>
                  <a:pt x="827" y="1104"/>
                </a:lnTo>
                <a:lnTo>
                  <a:pt x="829" y="1121"/>
                </a:lnTo>
                <a:lnTo>
                  <a:pt x="837" y="1165"/>
                </a:lnTo>
                <a:lnTo>
                  <a:pt x="846" y="1209"/>
                </a:lnTo>
                <a:lnTo>
                  <a:pt x="851" y="1236"/>
                </a:lnTo>
                <a:lnTo>
                  <a:pt x="851" y="1236"/>
                </a:lnTo>
                <a:lnTo>
                  <a:pt x="852" y="1251"/>
                </a:lnTo>
                <a:lnTo>
                  <a:pt x="852" y="1264"/>
                </a:lnTo>
                <a:lnTo>
                  <a:pt x="852" y="1274"/>
                </a:lnTo>
                <a:lnTo>
                  <a:pt x="851" y="1283"/>
                </a:lnTo>
                <a:lnTo>
                  <a:pt x="851" y="1283"/>
                </a:lnTo>
                <a:lnTo>
                  <a:pt x="848" y="1291"/>
                </a:lnTo>
                <a:lnTo>
                  <a:pt x="845" y="1298"/>
                </a:lnTo>
                <a:lnTo>
                  <a:pt x="845" y="1298"/>
                </a:lnTo>
                <a:lnTo>
                  <a:pt x="842" y="1303"/>
                </a:lnTo>
                <a:lnTo>
                  <a:pt x="841" y="1306"/>
                </a:lnTo>
                <a:lnTo>
                  <a:pt x="841" y="1314"/>
                </a:lnTo>
                <a:lnTo>
                  <a:pt x="841" y="1314"/>
                </a:lnTo>
                <a:lnTo>
                  <a:pt x="839" y="1324"/>
                </a:lnTo>
                <a:lnTo>
                  <a:pt x="832" y="1342"/>
                </a:lnTo>
                <a:lnTo>
                  <a:pt x="827" y="1361"/>
                </a:lnTo>
                <a:lnTo>
                  <a:pt x="826" y="1369"/>
                </a:lnTo>
                <a:lnTo>
                  <a:pt x="826" y="1375"/>
                </a:lnTo>
                <a:lnTo>
                  <a:pt x="826" y="1375"/>
                </a:lnTo>
                <a:lnTo>
                  <a:pt x="828" y="1383"/>
                </a:lnTo>
                <a:lnTo>
                  <a:pt x="830" y="1386"/>
                </a:lnTo>
                <a:lnTo>
                  <a:pt x="833" y="1389"/>
                </a:lnTo>
                <a:lnTo>
                  <a:pt x="839" y="1391"/>
                </a:lnTo>
                <a:lnTo>
                  <a:pt x="839" y="1391"/>
                </a:lnTo>
                <a:lnTo>
                  <a:pt x="845" y="1393"/>
                </a:lnTo>
                <a:lnTo>
                  <a:pt x="858" y="1396"/>
                </a:lnTo>
                <a:lnTo>
                  <a:pt x="891" y="1399"/>
                </a:lnTo>
                <a:lnTo>
                  <a:pt x="908" y="1399"/>
                </a:lnTo>
                <a:lnTo>
                  <a:pt x="923" y="1399"/>
                </a:lnTo>
                <a:lnTo>
                  <a:pt x="935" y="1398"/>
                </a:lnTo>
                <a:lnTo>
                  <a:pt x="939" y="1396"/>
                </a:lnTo>
                <a:lnTo>
                  <a:pt x="941" y="1394"/>
                </a:lnTo>
                <a:lnTo>
                  <a:pt x="941" y="1394"/>
                </a:lnTo>
                <a:lnTo>
                  <a:pt x="945" y="1387"/>
                </a:lnTo>
                <a:lnTo>
                  <a:pt x="948" y="1383"/>
                </a:lnTo>
                <a:lnTo>
                  <a:pt x="949" y="1380"/>
                </a:lnTo>
                <a:lnTo>
                  <a:pt x="948" y="1377"/>
                </a:lnTo>
                <a:lnTo>
                  <a:pt x="947" y="1373"/>
                </a:lnTo>
                <a:lnTo>
                  <a:pt x="943" y="1369"/>
                </a:lnTo>
                <a:lnTo>
                  <a:pt x="943" y="1369"/>
                </a:lnTo>
                <a:lnTo>
                  <a:pt x="931" y="1355"/>
                </a:lnTo>
                <a:lnTo>
                  <a:pt x="925" y="1345"/>
                </a:lnTo>
                <a:lnTo>
                  <a:pt x="925" y="1345"/>
                </a:lnTo>
                <a:lnTo>
                  <a:pt x="915" y="1325"/>
                </a:lnTo>
                <a:lnTo>
                  <a:pt x="909" y="1315"/>
                </a:lnTo>
                <a:lnTo>
                  <a:pt x="906" y="1308"/>
                </a:lnTo>
                <a:lnTo>
                  <a:pt x="906" y="1308"/>
                </a:lnTo>
                <a:lnTo>
                  <a:pt x="905" y="1297"/>
                </a:lnTo>
                <a:lnTo>
                  <a:pt x="905" y="1292"/>
                </a:lnTo>
                <a:lnTo>
                  <a:pt x="903" y="1289"/>
                </a:lnTo>
                <a:lnTo>
                  <a:pt x="903" y="1289"/>
                </a:lnTo>
                <a:lnTo>
                  <a:pt x="904" y="1283"/>
                </a:lnTo>
                <a:lnTo>
                  <a:pt x="906" y="1266"/>
                </a:lnTo>
                <a:lnTo>
                  <a:pt x="914" y="1214"/>
                </a:lnTo>
                <a:lnTo>
                  <a:pt x="922" y="1160"/>
                </a:lnTo>
                <a:lnTo>
                  <a:pt x="924" y="1139"/>
                </a:lnTo>
                <a:lnTo>
                  <a:pt x="925" y="1128"/>
                </a:lnTo>
                <a:lnTo>
                  <a:pt x="925" y="1128"/>
                </a:lnTo>
                <a:lnTo>
                  <a:pt x="924" y="1079"/>
                </a:lnTo>
                <a:lnTo>
                  <a:pt x="925" y="1044"/>
                </a:lnTo>
                <a:lnTo>
                  <a:pt x="925" y="1032"/>
                </a:lnTo>
                <a:lnTo>
                  <a:pt x="943" y="1025"/>
                </a:lnTo>
                <a:lnTo>
                  <a:pt x="943" y="1025"/>
                </a:lnTo>
                <a:lnTo>
                  <a:pt x="945" y="998"/>
                </a:lnTo>
                <a:lnTo>
                  <a:pt x="945" y="978"/>
                </a:lnTo>
                <a:lnTo>
                  <a:pt x="943" y="963"/>
                </a:lnTo>
                <a:lnTo>
                  <a:pt x="943" y="963"/>
                </a:lnTo>
                <a:lnTo>
                  <a:pt x="943" y="937"/>
                </a:lnTo>
                <a:lnTo>
                  <a:pt x="943" y="891"/>
                </a:lnTo>
                <a:lnTo>
                  <a:pt x="943" y="829"/>
                </a:lnTo>
                <a:lnTo>
                  <a:pt x="943" y="829"/>
                </a:lnTo>
                <a:lnTo>
                  <a:pt x="947" y="829"/>
                </a:lnTo>
                <a:lnTo>
                  <a:pt x="949" y="829"/>
                </a:lnTo>
                <a:lnTo>
                  <a:pt x="953" y="826"/>
                </a:lnTo>
                <a:lnTo>
                  <a:pt x="953" y="826"/>
                </a:lnTo>
                <a:lnTo>
                  <a:pt x="954" y="822"/>
                </a:lnTo>
                <a:lnTo>
                  <a:pt x="955" y="815"/>
                </a:lnTo>
                <a:lnTo>
                  <a:pt x="958" y="795"/>
                </a:lnTo>
                <a:lnTo>
                  <a:pt x="959" y="768"/>
                </a:lnTo>
                <a:lnTo>
                  <a:pt x="959" y="768"/>
                </a:lnTo>
                <a:lnTo>
                  <a:pt x="962" y="787"/>
                </a:lnTo>
                <a:lnTo>
                  <a:pt x="967" y="801"/>
                </a:lnTo>
                <a:lnTo>
                  <a:pt x="969" y="806"/>
                </a:lnTo>
                <a:lnTo>
                  <a:pt x="972" y="808"/>
                </a:lnTo>
                <a:lnTo>
                  <a:pt x="972" y="808"/>
                </a:lnTo>
                <a:lnTo>
                  <a:pt x="973" y="807"/>
                </a:lnTo>
                <a:lnTo>
                  <a:pt x="974" y="806"/>
                </a:lnTo>
                <a:lnTo>
                  <a:pt x="975" y="800"/>
                </a:lnTo>
                <a:lnTo>
                  <a:pt x="977" y="782"/>
                </a:lnTo>
                <a:lnTo>
                  <a:pt x="977" y="765"/>
                </a:lnTo>
                <a:lnTo>
                  <a:pt x="977" y="759"/>
                </a:lnTo>
                <a:lnTo>
                  <a:pt x="977" y="758"/>
                </a:lnTo>
                <a:lnTo>
                  <a:pt x="978" y="758"/>
                </a:lnTo>
                <a:lnTo>
                  <a:pt x="978" y="758"/>
                </a:lnTo>
                <a:lnTo>
                  <a:pt x="979" y="761"/>
                </a:lnTo>
                <a:lnTo>
                  <a:pt x="980" y="765"/>
                </a:lnTo>
                <a:lnTo>
                  <a:pt x="983" y="780"/>
                </a:lnTo>
                <a:lnTo>
                  <a:pt x="986" y="793"/>
                </a:lnTo>
                <a:lnTo>
                  <a:pt x="989" y="797"/>
                </a:lnTo>
                <a:lnTo>
                  <a:pt x="989" y="799"/>
                </a:lnTo>
                <a:lnTo>
                  <a:pt x="990" y="799"/>
                </a:lnTo>
                <a:lnTo>
                  <a:pt x="990" y="799"/>
                </a:lnTo>
                <a:lnTo>
                  <a:pt x="991" y="797"/>
                </a:lnTo>
                <a:lnTo>
                  <a:pt x="992" y="795"/>
                </a:lnTo>
                <a:lnTo>
                  <a:pt x="993" y="785"/>
                </a:lnTo>
                <a:lnTo>
                  <a:pt x="994" y="756"/>
                </a:lnTo>
                <a:lnTo>
                  <a:pt x="994" y="722"/>
                </a:lnTo>
                <a:lnTo>
                  <a:pt x="993" y="699"/>
                </a:lnTo>
                <a:lnTo>
                  <a:pt x="993" y="699"/>
                </a:lnTo>
                <a:lnTo>
                  <a:pt x="992" y="689"/>
                </a:lnTo>
                <a:lnTo>
                  <a:pt x="991" y="683"/>
                </a:lnTo>
                <a:lnTo>
                  <a:pt x="990" y="675"/>
                </a:lnTo>
                <a:lnTo>
                  <a:pt x="990" y="658"/>
                </a:lnTo>
                <a:lnTo>
                  <a:pt x="990" y="658"/>
                </a:lnTo>
                <a:lnTo>
                  <a:pt x="991" y="644"/>
                </a:lnTo>
                <a:lnTo>
                  <a:pt x="990" y="621"/>
                </a:lnTo>
                <a:lnTo>
                  <a:pt x="987" y="565"/>
                </a:lnTo>
                <a:lnTo>
                  <a:pt x="981" y="485"/>
                </a:lnTo>
                <a:lnTo>
                  <a:pt x="981" y="485"/>
                </a:lnTo>
                <a:lnTo>
                  <a:pt x="978" y="438"/>
                </a:lnTo>
                <a:lnTo>
                  <a:pt x="987" y="436"/>
                </a:lnTo>
                <a:lnTo>
                  <a:pt x="987" y="436"/>
                </a:lnTo>
                <a:lnTo>
                  <a:pt x="984" y="417"/>
                </a:lnTo>
                <a:lnTo>
                  <a:pt x="977" y="372"/>
                </a:lnTo>
                <a:lnTo>
                  <a:pt x="971" y="347"/>
                </a:lnTo>
                <a:lnTo>
                  <a:pt x="965" y="322"/>
                </a:lnTo>
                <a:lnTo>
                  <a:pt x="958" y="299"/>
                </a:lnTo>
                <a:lnTo>
                  <a:pt x="954" y="291"/>
                </a:lnTo>
                <a:lnTo>
                  <a:pt x="949" y="284"/>
                </a:lnTo>
                <a:lnTo>
                  <a:pt x="949" y="284"/>
                </a:lnTo>
                <a:lnTo>
                  <a:pt x="942" y="272"/>
                </a:lnTo>
                <a:lnTo>
                  <a:pt x="936" y="263"/>
                </a:lnTo>
                <a:lnTo>
                  <a:pt x="929" y="257"/>
                </a:lnTo>
                <a:lnTo>
                  <a:pt x="924" y="254"/>
                </a:lnTo>
                <a:lnTo>
                  <a:pt x="920" y="251"/>
                </a:lnTo>
                <a:lnTo>
                  <a:pt x="915" y="250"/>
                </a:lnTo>
                <a:lnTo>
                  <a:pt x="906" y="249"/>
                </a:lnTo>
                <a:lnTo>
                  <a:pt x="906" y="249"/>
                </a:lnTo>
                <a:lnTo>
                  <a:pt x="895" y="247"/>
                </a:lnTo>
                <a:lnTo>
                  <a:pt x="880" y="242"/>
                </a:lnTo>
                <a:lnTo>
                  <a:pt x="860" y="234"/>
                </a:lnTo>
                <a:lnTo>
                  <a:pt x="860" y="234"/>
                </a:lnTo>
                <a:lnTo>
                  <a:pt x="841" y="224"/>
                </a:lnTo>
                <a:lnTo>
                  <a:pt x="841" y="224"/>
                </a:lnTo>
                <a:lnTo>
                  <a:pt x="840" y="218"/>
                </a:lnTo>
                <a:lnTo>
                  <a:pt x="832" y="197"/>
                </a:lnTo>
                <a:lnTo>
                  <a:pt x="832" y="197"/>
                </a:lnTo>
                <a:lnTo>
                  <a:pt x="828" y="188"/>
                </a:lnTo>
                <a:lnTo>
                  <a:pt x="824" y="182"/>
                </a:lnTo>
                <a:lnTo>
                  <a:pt x="820" y="178"/>
                </a:lnTo>
                <a:lnTo>
                  <a:pt x="815" y="174"/>
                </a:lnTo>
                <a:lnTo>
                  <a:pt x="808" y="169"/>
                </a:lnTo>
                <a:lnTo>
                  <a:pt x="804" y="168"/>
                </a:lnTo>
                <a:lnTo>
                  <a:pt x="804" y="168"/>
                </a:lnTo>
                <a:lnTo>
                  <a:pt x="812" y="154"/>
                </a:lnTo>
                <a:lnTo>
                  <a:pt x="816" y="142"/>
                </a:lnTo>
                <a:lnTo>
                  <a:pt x="817" y="137"/>
                </a:lnTo>
                <a:lnTo>
                  <a:pt x="816" y="134"/>
                </a:lnTo>
                <a:lnTo>
                  <a:pt x="816" y="134"/>
                </a:lnTo>
                <a:lnTo>
                  <a:pt x="811" y="129"/>
                </a:lnTo>
                <a:lnTo>
                  <a:pt x="810" y="128"/>
                </a:lnTo>
                <a:lnTo>
                  <a:pt x="810" y="128"/>
                </a:lnTo>
                <a:lnTo>
                  <a:pt x="809" y="90"/>
                </a:lnTo>
                <a:lnTo>
                  <a:pt x="808" y="61"/>
                </a:lnTo>
                <a:lnTo>
                  <a:pt x="807" y="44"/>
                </a:lnTo>
                <a:lnTo>
                  <a:pt x="807" y="44"/>
                </a:lnTo>
                <a:lnTo>
                  <a:pt x="805" y="41"/>
                </a:lnTo>
                <a:lnTo>
                  <a:pt x="801" y="36"/>
                </a:lnTo>
                <a:lnTo>
                  <a:pt x="786" y="25"/>
                </a:lnTo>
                <a:lnTo>
                  <a:pt x="771" y="16"/>
                </a:lnTo>
                <a:lnTo>
                  <a:pt x="760" y="10"/>
                </a:lnTo>
                <a:lnTo>
                  <a:pt x="760" y="10"/>
                </a:lnTo>
                <a:lnTo>
                  <a:pt x="748" y="3"/>
                </a:lnTo>
                <a:lnTo>
                  <a:pt x="741" y="0"/>
                </a:lnTo>
                <a:lnTo>
                  <a:pt x="739" y="0"/>
                </a:lnTo>
                <a:lnTo>
                  <a:pt x="735" y="0"/>
                </a:lnTo>
                <a:lnTo>
                  <a:pt x="735" y="0"/>
                </a:lnTo>
                <a:lnTo>
                  <a:pt x="723" y="4"/>
                </a:lnTo>
                <a:lnTo>
                  <a:pt x="717" y="6"/>
                </a:lnTo>
                <a:lnTo>
                  <a:pt x="717" y="6"/>
                </a:lnTo>
                <a:lnTo>
                  <a:pt x="710" y="6"/>
                </a:lnTo>
                <a:lnTo>
                  <a:pt x="704" y="6"/>
                </a:lnTo>
                <a:lnTo>
                  <a:pt x="702" y="6"/>
                </a:lnTo>
                <a:lnTo>
                  <a:pt x="702" y="6"/>
                </a:lnTo>
                <a:lnTo>
                  <a:pt x="696" y="14"/>
                </a:lnTo>
                <a:lnTo>
                  <a:pt x="691" y="18"/>
                </a:lnTo>
                <a:lnTo>
                  <a:pt x="689" y="19"/>
                </a:lnTo>
                <a:lnTo>
                  <a:pt x="689" y="19"/>
                </a:lnTo>
                <a:lnTo>
                  <a:pt x="686" y="19"/>
                </a:lnTo>
                <a:lnTo>
                  <a:pt x="683" y="22"/>
                </a:lnTo>
                <a:lnTo>
                  <a:pt x="677" y="25"/>
                </a:lnTo>
                <a:lnTo>
                  <a:pt x="677" y="25"/>
                </a:lnTo>
                <a:lnTo>
                  <a:pt x="672" y="29"/>
                </a:lnTo>
                <a:lnTo>
                  <a:pt x="667" y="35"/>
                </a:lnTo>
                <a:lnTo>
                  <a:pt x="667" y="35"/>
                </a:lnTo>
                <a:lnTo>
                  <a:pt x="666" y="40"/>
                </a:lnTo>
                <a:lnTo>
                  <a:pt x="665" y="44"/>
                </a:lnTo>
                <a:lnTo>
                  <a:pt x="664" y="50"/>
                </a:lnTo>
                <a:lnTo>
                  <a:pt x="661" y="54"/>
                </a:lnTo>
                <a:lnTo>
                  <a:pt x="661" y="54"/>
                </a:lnTo>
                <a:lnTo>
                  <a:pt x="659" y="55"/>
                </a:lnTo>
                <a:lnTo>
                  <a:pt x="659" y="55"/>
                </a:lnTo>
                <a:lnTo>
                  <a:pt x="655" y="62"/>
                </a:lnTo>
                <a:lnTo>
                  <a:pt x="655" y="62"/>
                </a:lnTo>
                <a:lnTo>
                  <a:pt x="652" y="68"/>
                </a:lnTo>
                <a:lnTo>
                  <a:pt x="651" y="74"/>
                </a:lnTo>
                <a:lnTo>
                  <a:pt x="648" y="87"/>
                </a:lnTo>
                <a:lnTo>
                  <a:pt x="648" y="87"/>
                </a:lnTo>
                <a:lnTo>
                  <a:pt x="648" y="93"/>
                </a:lnTo>
                <a:lnTo>
                  <a:pt x="648" y="100"/>
                </a:lnTo>
                <a:lnTo>
                  <a:pt x="650" y="117"/>
                </a:lnTo>
                <a:lnTo>
                  <a:pt x="652" y="137"/>
                </a:lnTo>
                <a:lnTo>
                  <a:pt x="652" y="137"/>
                </a:lnTo>
                <a:lnTo>
                  <a:pt x="658" y="153"/>
                </a:lnTo>
                <a:lnTo>
                  <a:pt x="658" y="153"/>
                </a:lnTo>
                <a:lnTo>
                  <a:pt x="660" y="160"/>
                </a:lnTo>
                <a:lnTo>
                  <a:pt x="661" y="169"/>
                </a:lnTo>
                <a:lnTo>
                  <a:pt x="664" y="179"/>
                </a:lnTo>
                <a:lnTo>
                  <a:pt x="667" y="187"/>
                </a:lnTo>
                <a:lnTo>
                  <a:pt x="667" y="187"/>
                </a:lnTo>
                <a:lnTo>
                  <a:pt x="671" y="193"/>
                </a:lnTo>
                <a:lnTo>
                  <a:pt x="675" y="199"/>
                </a:lnTo>
                <a:lnTo>
                  <a:pt x="677" y="205"/>
                </a:lnTo>
                <a:lnTo>
                  <a:pt x="677" y="205"/>
                </a:lnTo>
                <a:lnTo>
                  <a:pt x="675" y="207"/>
                </a:lnTo>
                <a:lnTo>
                  <a:pt x="669" y="212"/>
                </a:lnTo>
                <a:lnTo>
                  <a:pt x="666" y="216"/>
                </a:lnTo>
                <a:lnTo>
                  <a:pt x="664" y="219"/>
                </a:lnTo>
                <a:lnTo>
                  <a:pt x="661" y="224"/>
                </a:lnTo>
                <a:lnTo>
                  <a:pt x="661" y="230"/>
                </a:lnTo>
                <a:lnTo>
                  <a:pt x="661" y="253"/>
                </a:lnTo>
                <a:lnTo>
                  <a:pt x="661" y="253"/>
                </a:lnTo>
                <a:lnTo>
                  <a:pt x="646" y="268"/>
                </a:lnTo>
                <a:lnTo>
                  <a:pt x="636" y="279"/>
                </a:lnTo>
                <a:lnTo>
                  <a:pt x="631" y="284"/>
                </a:lnTo>
                <a:lnTo>
                  <a:pt x="631" y="284"/>
                </a:lnTo>
                <a:lnTo>
                  <a:pt x="626" y="282"/>
                </a:lnTo>
                <a:lnTo>
                  <a:pt x="615" y="284"/>
                </a:lnTo>
                <a:lnTo>
                  <a:pt x="609" y="285"/>
                </a:lnTo>
                <a:lnTo>
                  <a:pt x="602" y="288"/>
                </a:lnTo>
                <a:lnTo>
                  <a:pt x="595" y="292"/>
                </a:lnTo>
                <a:lnTo>
                  <a:pt x="587" y="299"/>
                </a:lnTo>
                <a:lnTo>
                  <a:pt x="587" y="299"/>
                </a:lnTo>
                <a:lnTo>
                  <a:pt x="577" y="309"/>
                </a:lnTo>
                <a:lnTo>
                  <a:pt x="565" y="324"/>
                </a:lnTo>
                <a:lnTo>
                  <a:pt x="539" y="361"/>
                </a:lnTo>
                <a:lnTo>
                  <a:pt x="518" y="394"/>
                </a:lnTo>
                <a:lnTo>
                  <a:pt x="512" y="406"/>
                </a:lnTo>
                <a:lnTo>
                  <a:pt x="509" y="411"/>
                </a:lnTo>
                <a:lnTo>
                  <a:pt x="509" y="411"/>
                </a:lnTo>
                <a:lnTo>
                  <a:pt x="510" y="412"/>
                </a:lnTo>
                <a:lnTo>
                  <a:pt x="513" y="413"/>
                </a:lnTo>
                <a:lnTo>
                  <a:pt x="515" y="413"/>
                </a:lnTo>
                <a:lnTo>
                  <a:pt x="515" y="413"/>
                </a:lnTo>
                <a:lnTo>
                  <a:pt x="513" y="422"/>
                </a:lnTo>
                <a:lnTo>
                  <a:pt x="507" y="442"/>
                </a:lnTo>
                <a:lnTo>
                  <a:pt x="502" y="454"/>
                </a:lnTo>
                <a:lnTo>
                  <a:pt x="496" y="466"/>
                </a:lnTo>
                <a:lnTo>
                  <a:pt x="489" y="476"/>
                </a:lnTo>
                <a:lnTo>
                  <a:pt x="481" y="485"/>
                </a:lnTo>
                <a:lnTo>
                  <a:pt x="481" y="485"/>
                </a:lnTo>
                <a:lnTo>
                  <a:pt x="474" y="492"/>
                </a:lnTo>
                <a:lnTo>
                  <a:pt x="468" y="499"/>
                </a:lnTo>
                <a:lnTo>
                  <a:pt x="464" y="506"/>
                </a:lnTo>
                <a:lnTo>
                  <a:pt x="460" y="513"/>
                </a:lnTo>
                <a:lnTo>
                  <a:pt x="454" y="526"/>
                </a:lnTo>
                <a:lnTo>
                  <a:pt x="447" y="540"/>
                </a:lnTo>
                <a:lnTo>
                  <a:pt x="447" y="540"/>
                </a:lnTo>
                <a:lnTo>
                  <a:pt x="441" y="554"/>
                </a:lnTo>
                <a:lnTo>
                  <a:pt x="438" y="562"/>
                </a:lnTo>
                <a:lnTo>
                  <a:pt x="437" y="567"/>
                </a:lnTo>
                <a:lnTo>
                  <a:pt x="434" y="569"/>
                </a:lnTo>
                <a:lnTo>
                  <a:pt x="434" y="569"/>
                </a:lnTo>
                <a:lnTo>
                  <a:pt x="432" y="573"/>
                </a:lnTo>
                <a:lnTo>
                  <a:pt x="428" y="579"/>
                </a:lnTo>
                <a:lnTo>
                  <a:pt x="425" y="587"/>
                </a:lnTo>
                <a:lnTo>
                  <a:pt x="419" y="594"/>
                </a:lnTo>
                <a:lnTo>
                  <a:pt x="407" y="606"/>
                </a:lnTo>
                <a:lnTo>
                  <a:pt x="378" y="621"/>
                </a:lnTo>
                <a:lnTo>
                  <a:pt x="378" y="621"/>
                </a:lnTo>
                <a:lnTo>
                  <a:pt x="378" y="621"/>
                </a:lnTo>
                <a:lnTo>
                  <a:pt x="377" y="620"/>
                </a:lnTo>
                <a:lnTo>
                  <a:pt x="375" y="614"/>
                </a:lnTo>
                <a:lnTo>
                  <a:pt x="372" y="603"/>
                </a:lnTo>
                <a:lnTo>
                  <a:pt x="372" y="603"/>
                </a:lnTo>
                <a:lnTo>
                  <a:pt x="371" y="590"/>
                </a:lnTo>
                <a:lnTo>
                  <a:pt x="370" y="584"/>
                </a:lnTo>
                <a:lnTo>
                  <a:pt x="370" y="582"/>
                </a:lnTo>
                <a:lnTo>
                  <a:pt x="369" y="580"/>
                </a:lnTo>
                <a:lnTo>
                  <a:pt x="363" y="579"/>
                </a:lnTo>
                <a:lnTo>
                  <a:pt x="363" y="579"/>
                </a:lnTo>
                <a:lnTo>
                  <a:pt x="349" y="574"/>
                </a:lnTo>
                <a:lnTo>
                  <a:pt x="342" y="571"/>
                </a:lnTo>
                <a:lnTo>
                  <a:pt x="342" y="571"/>
                </a:lnTo>
                <a:lnTo>
                  <a:pt x="340" y="568"/>
                </a:lnTo>
                <a:lnTo>
                  <a:pt x="336" y="556"/>
                </a:lnTo>
                <a:lnTo>
                  <a:pt x="336" y="556"/>
                </a:lnTo>
                <a:lnTo>
                  <a:pt x="333" y="546"/>
                </a:lnTo>
                <a:lnTo>
                  <a:pt x="330" y="538"/>
                </a:lnTo>
                <a:lnTo>
                  <a:pt x="330" y="538"/>
                </a:lnTo>
                <a:lnTo>
                  <a:pt x="307" y="492"/>
                </a:lnTo>
                <a:lnTo>
                  <a:pt x="305" y="482"/>
                </a:lnTo>
                <a:lnTo>
                  <a:pt x="305" y="482"/>
                </a:lnTo>
                <a:lnTo>
                  <a:pt x="313" y="480"/>
                </a:lnTo>
                <a:lnTo>
                  <a:pt x="319" y="477"/>
                </a:lnTo>
                <a:lnTo>
                  <a:pt x="322" y="475"/>
                </a:lnTo>
                <a:lnTo>
                  <a:pt x="322" y="475"/>
                </a:lnTo>
                <a:lnTo>
                  <a:pt x="321" y="474"/>
                </a:lnTo>
                <a:lnTo>
                  <a:pt x="317" y="471"/>
                </a:lnTo>
                <a:lnTo>
                  <a:pt x="300" y="466"/>
                </a:lnTo>
                <a:lnTo>
                  <a:pt x="283" y="458"/>
                </a:lnTo>
                <a:lnTo>
                  <a:pt x="277" y="455"/>
                </a:lnTo>
                <a:lnTo>
                  <a:pt x="274" y="451"/>
                </a:lnTo>
                <a:lnTo>
                  <a:pt x="274" y="451"/>
                </a:lnTo>
                <a:lnTo>
                  <a:pt x="269" y="444"/>
                </a:lnTo>
                <a:lnTo>
                  <a:pt x="264" y="436"/>
                </a:lnTo>
                <a:lnTo>
                  <a:pt x="262" y="432"/>
                </a:lnTo>
                <a:lnTo>
                  <a:pt x="262" y="429"/>
                </a:lnTo>
                <a:lnTo>
                  <a:pt x="262" y="424"/>
                </a:lnTo>
                <a:lnTo>
                  <a:pt x="264" y="420"/>
                </a:lnTo>
                <a:lnTo>
                  <a:pt x="264" y="420"/>
                </a:lnTo>
                <a:lnTo>
                  <a:pt x="281" y="392"/>
                </a:lnTo>
                <a:lnTo>
                  <a:pt x="289" y="379"/>
                </a:lnTo>
                <a:lnTo>
                  <a:pt x="292" y="373"/>
                </a:lnTo>
                <a:lnTo>
                  <a:pt x="292" y="373"/>
                </a:lnTo>
                <a:lnTo>
                  <a:pt x="276" y="360"/>
                </a:lnTo>
                <a:lnTo>
                  <a:pt x="263" y="348"/>
                </a:lnTo>
                <a:lnTo>
                  <a:pt x="251" y="336"/>
                </a:lnTo>
                <a:lnTo>
                  <a:pt x="251" y="336"/>
                </a:lnTo>
                <a:lnTo>
                  <a:pt x="248" y="330"/>
                </a:lnTo>
                <a:lnTo>
                  <a:pt x="244" y="323"/>
                </a:lnTo>
                <a:lnTo>
                  <a:pt x="239" y="307"/>
                </a:lnTo>
                <a:lnTo>
                  <a:pt x="236" y="292"/>
                </a:lnTo>
                <a:lnTo>
                  <a:pt x="233" y="286"/>
                </a:lnTo>
                <a:lnTo>
                  <a:pt x="230" y="280"/>
                </a:lnTo>
                <a:lnTo>
                  <a:pt x="230" y="280"/>
                </a:lnTo>
                <a:lnTo>
                  <a:pt x="224" y="273"/>
                </a:lnTo>
                <a:lnTo>
                  <a:pt x="218" y="267"/>
                </a:lnTo>
                <a:lnTo>
                  <a:pt x="205" y="259"/>
                </a:lnTo>
                <a:lnTo>
                  <a:pt x="205" y="259"/>
                </a:lnTo>
                <a:lnTo>
                  <a:pt x="198" y="254"/>
                </a:lnTo>
                <a:lnTo>
                  <a:pt x="194" y="251"/>
                </a:lnTo>
                <a:lnTo>
                  <a:pt x="189" y="250"/>
                </a:lnTo>
                <a:lnTo>
                  <a:pt x="185" y="250"/>
                </a:lnTo>
                <a:lnTo>
                  <a:pt x="177" y="250"/>
                </a:lnTo>
                <a:lnTo>
                  <a:pt x="158" y="255"/>
                </a:lnTo>
                <a:lnTo>
                  <a:pt x="158" y="255"/>
                </a:lnTo>
                <a:lnTo>
                  <a:pt x="148" y="260"/>
                </a:lnTo>
                <a:lnTo>
                  <a:pt x="138" y="265"/>
                </a:lnTo>
                <a:lnTo>
                  <a:pt x="131" y="270"/>
                </a:lnTo>
                <a:lnTo>
                  <a:pt x="125" y="276"/>
                </a:lnTo>
                <a:lnTo>
                  <a:pt x="120" y="282"/>
                </a:lnTo>
                <a:lnTo>
                  <a:pt x="116" y="288"/>
                </a:lnTo>
                <a:lnTo>
                  <a:pt x="112" y="299"/>
                </a:lnTo>
                <a:lnTo>
                  <a:pt x="112" y="299"/>
                </a:lnTo>
                <a:lnTo>
                  <a:pt x="111" y="311"/>
                </a:lnTo>
                <a:lnTo>
                  <a:pt x="111" y="329"/>
                </a:lnTo>
                <a:lnTo>
                  <a:pt x="111" y="344"/>
                </a:lnTo>
                <a:lnTo>
                  <a:pt x="112" y="351"/>
                </a:lnTo>
                <a:lnTo>
                  <a:pt x="112" y="351"/>
                </a:lnTo>
                <a:lnTo>
                  <a:pt x="113" y="358"/>
                </a:lnTo>
                <a:lnTo>
                  <a:pt x="114" y="373"/>
                </a:lnTo>
                <a:lnTo>
                  <a:pt x="114" y="380"/>
                </a:lnTo>
                <a:lnTo>
                  <a:pt x="114" y="387"/>
                </a:lnTo>
                <a:lnTo>
                  <a:pt x="112" y="394"/>
                </a:lnTo>
                <a:lnTo>
                  <a:pt x="108" y="398"/>
                </a:lnTo>
                <a:lnTo>
                  <a:pt x="108" y="398"/>
                </a:lnTo>
                <a:lnTo>
                  <a:pt x="83" y="417"/>
                </a:lnTo>
                <a:lnTo>
                  <a:pt x="83" y="417"/>
                </a:lnTo>
                <a:lnTo>
                  <a:pt x="89" y="420"/>
                </a:lnTo>
                <a:lnTo>
                  <a:pt x="97" y="423"/>
                </a:lnTo>
                <a:lnTo>
                  <a:pt x="97" y="423"/>
                </a:lnTo>
                <a:lnTo>
                  <a:pt x="97" y="425"/>
                </a:lnTo>
                <a:lnTo>
                  <a:pt x="97" y="432"/>
                </a:lnTo>
                <a:lnTo>
                  <a:pt x="94" y="439"/>
                </a:lnTo>
                <a:lnTo>
                  <a:pt x="92" y="442"/>
                </a:lnTo>
                <a:lnTo>
                  <a:pt x="91" y="444"/>
                </a:lnTo>
                <a:lnTo>
                  <a:pt x="91" y="444"/>
                </a:lnTo>
                <a:lnTo>
                  <a:pt x="81" y="451"/>
                </a:lnTo>
                <a:lnTo>
                  <a:pt x="87" y="460"/>
                </a:lnTo>
                <a:lnTo>
                  <a:pt x="87" y="460"/>
                </a:lnTo>
                <a:lnTo>
                  <a:pt x="87" y="463"/>
                </a:lnTo>
                <a:lnTo>
                  <a:pt x="85" y="468"/>
                </a:lnTo>
                <a:lnTo>
                  <a:pt x="82" y="471"/>
                </a:lnTo>
                <a:lnTo>
                  <a:pt x="80" y="475"/>
                </a:lnTo>
                <a:lnTo>
                  <a:pt x="75" y="479"/>
                </a:lnTo>
                <a:lnTo>
                  <a:pt x="68" y="482"/>
                </a:lnTo>
                <a:lnTo>
                  <a:pt x="68" y="482"/>
                </a:lnTo>
                <a:lnTo>
                  <a:pt x="44" y="492"/>
                </a:lnTo>
                <a:lnTo>
                  <a:pt x="66" y="494"/>
                </a:lnTo>
                <a:lnTo>
                  <a:pt x="66" y="494"/>
                </a:lnTo>
                <a:lnTo>
                  <a:pt x="62" y="500"/>
                </a:lnTo>
                <a:lnTo>
                  <a:pt x="61" y="506"/>
                </a:lnTo>
                <a:lnTo>
                  <a:pt x="61" y="508"/>
                </a:lnTo>
                <a:lnTo>
                  <a:pt x="62" y="510"/>
                </a:lnTo>
                <a:lnTo>
                  <a:pt x="62" y="510"/>
                </a:lnTo>
                <a:lnTo>
                  <a:pt x="66" y="513"/>
                </a:lnTo>
                <a:lnTo>
                  <a:pt x="66" y="518"/>
                </a:lnTo>
                <a:lnTo>
                  <a:pt x="66" y="523"/>
                </a:lnTo>
                <a:lnTo>
                  <a:pt x="66" y="523"/>
                </a:lnTo>
                <a:lnTo>
                  <a:pt x="61" y="535"/>
                </a:lnTo>
                <a:lnTo>
                  <a:pt x="56" y="544"/>
                </a:lnTo>
                <a:lnTo>
                  <a:pt x="50" y="554"/>
                </a:lnTo>
                <a:lnTo>
                  <a:pt x="50" y="554"/>
                </a:lnTo>
                <a:lnTo>
                  <a:pt x="42" y="561"/>
                </a:lnTo>
                <a:lnTo>
                  <a:pt x="32" y="569"/>
                </a:lnTo>
                <a:lnTo>
                  <a:pt x="23" y="580"/>
                </a:lnTo>
                <a:lnTo>
                  <a:pt x="19" y="584"/>
                </a:lnTo>
                <a:lnTo>
                  <a:pt x="16" y="590"/>
                </a:lnTo>
                <a:lnTo>
                  <a:pt x="16" y="590"/>
                </a:lnTo>
                <a:lnTo>
                  <a:pt x="13" y="596"/>
                </a:lnTo>
                <a:lnTo>
                  <a:pt x="12" y="602"/>
                </a:lnTo>
                <a:lnTo>
                  <a:pt x="10" y="613"/>
                </a:lnTo>
                <a:lnTo>
                  <a:pt x="10" y="621"/>
                </a:lnTo>
                <a:lnTo>
                  <a:pt x="10" y="625"/>
                </a:lnTo>
                <a:lnTo>
                  <a:pt x="10" y="625"/>
                </a:lnTo>
                <a:lnTo>
                  <a:pt x="10" y="627"/>
                </a:lnTo>
                <a:lnTo>
                  <a:pt x="10" y="633"/>
                </a:lnTo>
                <a:lnTo>
                  <a:pt x="10" y="639"/>
                </a:lnTo>
                <a:lnTo>
                  <a:pt x="8" y="642"/>
                </a:lnTo>
                <a:lnTo>
                  <a:pt x="6" y="643"/>
                </a:lnTo>
                <a:lnTo>
                  <a:pt x="6" y="643"/>
                </a:lnTo>
                <a:lnTo>
                  <a:pt x="1" y="648"/>
                </a:lnTo>
                <a:lnTo>
                  <a:pt x="0" y="650"/>
                </a:lnTo>
                <a:lnTo>
                  <a:pt x="0" y="650"/>
                </a:lnTo>
                <a:lnTo>
                  <a:pt x="3" y="650"/>
                </a:lnTo>
                <a:lnTo>
                  <a:pt x="10" y="650"/>
                </a:lnTo>
                <a:lnTo>
                  <a:pt x="19" y="650"/>
                </a:lnTo>
                <a:lnTo>
                  <a:pt x="31" y="640"/>
                </a:lnTo>
                <a:lnTo>
                  <a:pt x="41" y="643"/>
                </a:lnTo>
                <a:lnTo>
                  <a:pt x="41" y="643"/>
                </a:lnTo>
                <a:lnTo>
                  <a:pt x="41" y="663"/>
                </a:lnTo>
                <a:lnTo>
                  <a:pt x="41" y="702"/>
                </a:lnTo>
                <a:lnTo>
                  <a:pt x="41" y="702"/>
                </a:lnTo>
                <a:lnTo>
                  <a:pt x="42" y="719"/>
                </a:lnTo>
                <a:lnTo>
                  <a:pt x="45" y="732"/>
                </a:lnTo>
                <a:lnTo>
                  <a:pt x="50" y="744"/>
                </a:lnTo>
                <a:lnTo>
                  <a:pt x="56" y="758"/>
                </a:lnTo>
                <a:lnTo>
                  <a:pt x="56" y="758"/>
                </a:lnTo>
                <a:lnTo>
                  <a:pt x="62" y="771"/>
                </a:lnTo>
                <a:lnTo>
                  <a:pt x="67" y="780"/>
                </a:lnTo>
                <a:lnTo>
                  <a:pt x="69" y="783"/>
                </a:lnTo>
                <a:lnTo>
                  <a:pt x="69" y="787"/>
                </a:lnTo>
                <a:lnTo>
                  <a:pt x="69" y="791"/>
                </a:lnTo>
                <a:lnTo>
                  <a:pt x="68" y="799"/>
                </a:lnTo>
                <a:lnTo>
                  <a:pt x="68" y="799"/>
                </a:lnTo>
                <a:lnTo>
                  <a:pt x="67" y="815"/>
                </a:lnTo>
                <a:lnTo>
                  <a:pt x="66" y="833"/>
                </a:lnTo>
                <a:lnTo>
                  <a:pt x="68" y="850"/>
                </a:lnTo>
                <a:lnTo>
                  <a:pt x="69" y="856"/>
                </a:lnTo>
                <a:lnTo>
                  <a:pt x="72" y="860"/>
                </a:lnTo>
                <a:lnTo>
                  <a:pt x="72" y="860"/>
                </a:lnTo>
                <a:lnTo>
                  <a:pt x="77" y="869"/>
                </a:lnTo>
                <a:lnTo>
                  <a:pt x="86" y="878"/>
                </a:lnTo>
                <a:lnTo>
                  <a:pt x="92" y="885"/>
                </a:lnTo>
                <a:lnTo>
                  <a:pt x="97" y="889"/>
                </a:lnTo>
                <a:lnTo>
                  <a:pt x="97" y="889"/>
                </a:lnTo>
                <a:lnTo>
                  <a:pt x="99" y="888"/>
                </a:lnTo>
                <a:lnTo>
                  <a:pt x="100" y="885"/>
                </a:lnTo>
                <a:lnTo>
                  <a:pt x="102" y="882"/>
                </a:lnTo>
                <a:lnTo>
                  <a:pt x="102" y="882"/>
                </a:lnTo>
                <a:lnTo>
                  <a:pt x="102" y="907"/>
                </a:lnTo>
                <a:lnTo>
                  <a:pt x="102" y="947"/>
                </a:lnTo>
                <a:lnTo>
                  <a:pt x="102" y="947"/>
                </a:lnTo>
                <a:lnTo>
                  <a:pt x="106" y="997"/>
                </a:lnTo>
                <a:lnTo>
                  <a:pt x="108" y="1038"/>
                </a:lnTo>
                <a:lnTo>
                  <a:pt x="108" y="1038"/>
                </a:lnTo>
                <a:lnTo>
                  <a:pt x="111" y="1044"/>
                </a:lnTo>
                <a:lnTo>
                  <a:pt x="112" y="1047"/>
                </a:lnTo>
                <a:lnTo>
                  <a:pt x="114" y="1053"/>
                </a:lnTo>
                <a:lnTo>
                  <a:pt x="116" y="1063"/>
                </a:lnTo>
                <a:lnTo>
                  <a:pt x="116" y="1063"/>
                </a:lnTo>
                <a:lnTo>
                  <a:pt x="116" y="1077"/>
                </a:lnTo>
                <a:lnTo>
                  <a:pt x="116" y="1080"/>
                </a:lnTo>
                <a:lnTo>
                  <a:pt x="118" y="1088"/>
                </a:lnTo>
                <a:lnTo>
                  <a:pt x="118" y="1088"/>
                </a:lnTo>
                <a:lnTo>
                  <a:pt x="124" y="1096"/>
                </a:lnTo>
                <a:lnTo>
                  <a:pt x="132" y="1107"/>
                </a:lnTo>
                <a:lnTo>
                  <a:pt x="141" y="1119"/>
                </a:lnTo>
                <a:lnTo>
                  <a:pt x="144" y="1124"/>
                </a:lnTo>
                <a:lnTo>
                  <a:pt x="146" y="1130"/>
                </a:lnTo>
                <a:lnTo>
                  <a:pt x="146" y="1130"/>
                </a:lnTo>
                <a:lnTo>
                  <a:pt x="150" y="1145"/>
                </a:lnTo>
                <a:lnTo>
                  <a:pt x="154" y="1159"/>
                </a:lnTo>
                <a:lnTo>
                  <a:pt x="158" y="1180"/>
                </a:lnTo>
                <a:lnTo>
                  <a:pt x="158" y="1180"/>
                </a:lnTo>
                <a:lnTo>
                  <a:pt x="162" y="1186"/>
                </a:lnTo>
                <a:lnTo>
                  <a:pt x="167" y="1193"/>
                </a:lnTo>
                <a:lnTo>
                  <a:pt x="171" y="1199"/>
                </a:lnTo>
                <a:lnTo>
                  <a:pt x="174" y="1202"/>
                </a:lnTo>
                <a:lnTo>
                  <a:pt x="174" y="1202"/>
                </a:lnTo>
                <a:lnTo>
                  <a:pt x="175" y="1204"/>
                </a:lnTo>
                <a:lnTo>
                  <a:pt x="176" y="1210"/>
                </a:lnTo>
                <a:lnTo>
                  <a:pt x="177" y="1227"/>
                </a:lnTo>
                <a:lnTo>
                  <a:pt x="177" y="1227"/>
                </a:lnTo>
                <a:lnTo>
                  <a:pt x="176" y="1230"/>
                </a:lnTo>
                <a:lnTo>
                  <a:pt x="175" y="1234"/>
                </a:lnTo>
                <a:lnTo>
                  <a:pt x="170" y="1240"/>
                </a:lnTo>
                <a:lnTo>
                  <a:pt x="165" y="1246"/>
                </a:lnTo>
                <a:lnTo>
                  <a:pt x="163" y="1251"/>
                </a:lnTo>
                <a:lnTo>
                  <a:pt x="162" y="1255"/>
                </a:lnTo>
                <a:lnTo>
                  <a:pt x="162" y="1255"/>
                </a:lnTo>
                <a:lnTo>
                  <a:pt x="161" y="1261"/>
                </a:lnTo>
                <a:lnTo>
                  <a:pt x="162" y="1270"/>
                </a:lnTo>
                <a:lnTo>
                  <a:pt x="164" y="1280"/>
                </a:lnTo>
                <a:lnTo>
                  <a:pt x="168" y="1291"/>
                </a:lnTo>
                <a:lnTo>
                  <a:pt x="173" y="1301"/>
                </a:lnTo>
                <a:lnTo>
                  <a:pt x="177" y="1310"/>
                </a:lnTo>
                <a:lnTo>
                  <a:pt x="183" y="1316"/>
                </a:lnTo>
                <a:lnTo>
                  <a:pt x="187" y="1318"/>
                </a:lnTo>
                <a:lnTo>
                  <a:pt x="189" y="1320"/>
                </a:lnTo>
                <a:lnTo>
                  <a:pt x="189" y="1320"/>
                </a:lnTo>
                <a:lnTo>
                  <a:pt x="195" y="1321"/>
                </a:lnTo>
                <a:lnTo>
                  <a:pt x="201" y="1320"/>
                </a:lnTo>
                <a:lnTo>
                  <a:pt x="207" y="1316"/>
                </a:lnTo>
                <a:lnTo>
                  <a:pt x="211" y="1311"/>
                </a:lnTo>
                <a:lnTo>
                  <a:pt x="215" y="1306"/>
                </a:lnTo>
                <a:lnTo>
                  <a:pt x="218" y="1301"/>
                </a:lnTo>
                <a:lnTo>
                  <a:pt x="220" y="1295"/>
                </a:lnTo>
                <a:lnTo>
                  <a:pt x="220" y="1289"/>
                </a:lnTo>
                <a:lnTo>
                  <a:pt x="220" y="1289"/>
                </a:lnTo>
                <a:lnTo>
                  <a:pt x="220" y="1277"/>
                </a:lnTo>
                <a:lnTo>
                  <a:pt x="218" y="1265"/>
                </a:lnTo>
                <a:lnTo>
                  <a:pt x="214" y="1248"/>
                </a:lnTo>
                <a:lnTo>
                  <a:pt x="214" y="1248"/>
                </a:lnTo>
                <a:lnTo>
                  <a:pt x="212" y="1227"/>
                </a:lnTo>
                <a:lnTo>
                  <a:pt x="211" y="1208"/>
                </a:lnTo>
                <a:lnTo>
                  <a:pt x="224" y="1208"/>
                </a:lnTo>
                <a:lnTo>
                  <a:pt x="224" y="1240"/>
                </a:lnTo>
                <a:lnTo>
                  <a:pt x="224" y="1240"/>
                </a:lnTo>
                <a:lnTo>
                  <a:pt x="223" y="1261"/>
                </a:lnTo>
                <a:lnTo>
                  <a:pt x="224" y="1276"/>
                </a:lnTo>
                <a:lnTo>
                  <a:pt x="225" y="1281"/>
                </a:lnTo>
                <a:lnTo>
                  <a:pt x="226" y="1286"/>
                </a:lnTo>
                <a:lnTo>
                  <a:pt x="226" y="1286"/>
                </a:lnTo>
                <a:lnTo>
                  <a:pt x="231" y="1291"/>
                </a:lnTo>
                <a:lnTo>
                  <a:pt x="236" y="1293"/>
                </a:lnTo>
                <a:lnTo>
                  <a:pt x="239" y="1296"/>
                </a:lnTo>
                <a:lnTo>
                  <a:pt x="239" y="1296"/>
                </a:lnTo>
                <a:lnTo>
                  <a:pt x="226" y="1320"/>
                </a:lnTo>
                <a:lnTo>
                  <a:pt x="226" y="1320"/>
                </a:lnTo>
                <a:lnTo>
                  <a:pt x="225" y="1331"/>
                </a:lnTo>
                <a:lnTo>
                  <a:pt x="224" y="1352"/>
                </a:lnTo>
                <a:lnTo>
                  <a:pt x="223" y="1375"/>
                </a:lnTo>
                <a:lnTo>
                  <a:pt x="224" y="1394"/>
                </a:lnTo>
                <a:lnTo>
                  <a:pt x="224" y="1394"/>
                </a:lnTo>
                <a:lnTo>
                  <a:pt x="224" y="1402"/>
                </a:lnTo>
                <a:lnTo>
                  <a:pt x="224" y="1410"/>
                </a:lnTo>
                <a:lnTo>
                  <a:pt x="224" y="1425"/>
                </a:lnTo>
                <a:lnTo>
                  <a:pt x="224" y="1433"/>
                </a:lnTo>
                <a:lnTo>
                  <a:pt x="226" y="1438"/>
                </a:lnTo>
                <a:lnTo>
                  <a:pt x="229" y="1444"/>
                </a:lnTo>
                <a:lnTo>
                  <a:pt x="233" y="1447"/>
                </a:lnTo>
                <a:lnTo>
                  <a:pt x="233" y="1447"/>
                </a:lnTo>
                <a:lnTo>
                  <a:pt x="238" y="1449"/>
                </a:lnTo>
                <a:lnTo>
                  <a:pt x="243" y="1450"/>
                </a:lnTo>
                <a:lnTo>
                  <a:pt x="248" y="1450"/>
                </a:lnTo>
                <a:lnTo>
                  <a:pt x="251" y="1449"/>
                </a:lnTo>
                <a:lnTo>
                  <a:pt x="253" y="1448"/>
                </a:lnTo>
                <a:lnTo>
                  <a:pt x="256" y="1446"/>
                </a:lnTo>
                <a:lnTo>
                  <a:pt x="257" y="1443"/>
                </a:lnTo>
                <a:lnTo>
                  <a:pt x="258" y="1441"/>
                </a:lnTo>
                <a:lnTo>
                  <a:pt x="258" y="1441"/>
                </a:lnTo>
                <a:lnTo>
                  <a:pt x="258" y="1402"/>
                </a:lnTo>
                <a:lnTo>
                  <a:pt x="258" y="1367"/>
                </a:lnTo>
                <a:lnTo>
                  <a:pt x="274" y="1367"/>
                </a:lnTo>
                <a:lnTo>
                  <a:pt x="274" y="1391"/>
                </a:lnTo>
                <a:lnTo>
                  <a:pt x="274" y="1391"/>
                </a:lnTo>
                <a:lnTo>
                  <a:pt x="278" y="1394"/>
                </a:lnTo>
                <a:lnTo>
                  <a:pt x="283" y="1397"/>
                </a:lnTo>
                <a:lnTo>
                  <a:pt x="286" y="1398"/>
                </a:lnTo>
                <a:lnTo>
                  <a:pt x="286" y="1398"/>
                </a:lnTo>
                <a:lnTo>
                  <a:pt x="289" y="1396"/>
                </a:lnTo>
                <a:lnTo>
                  <a:pt x="292" y="1394"/>
                </a:lnTo>
                <a:lnTo>
                  <a:pt x="292" y="1369"/>
                </a:lnTo>
                <a:lnTo>
                  <a:pt x="299" y="1367"/>
                </a:lnTo>
                <a:lnTo>
                  <a:pt x="307" y="1367"/>
                </a:lnTo>
                <a:lnTo>
                  <a:pt x="307" y="1435"/>
                </a:lnTo>
                <a:lnTo>
                  <a:pt x="307" y="1435"/>
                </a:lnTo>
                <a:lnTo>
                  <a:pt x="308" y="1437"/>
                </a:lnTo>
                <a:lnTo>
                  <a:pt x="311" y="1442"/>
                </a:lnTo>
                <a:lnTo>
                  <a:pt x="314" y="1448"/>
                </a:lnTo>
                <a:lnTo>
                  <a:pt x="317" y="1449"/>
                </a:lnTo>
                <a:lnTo>
                  <a:pt x="320" y="1450"/>
                </a:lnTo>
                <a:lnTo>
                  <a:pt x="320" y="1450"/>
                </a:lnTo>
                <a:lnTo>
                  <a:pt x="322" y="1449"/>
                </a:lnTo>
                <a:lnTo>
                  <a:pt x="326" y="1446"/>
                </a:lnTo>
                <a:lnTo>
                  <a:pt x="328" y="1441"/>
                </a:lnTo>
                <a:lnTo>
                  <a:pt x="330" y="1435"/>
                </a:lnTo>
                <a:lnTo>
                  <a:pt x="332" y="1424"/>
                </a:lnTo>
                <a:lnTo>
                  <a:pt x="332" y="1416"/>
                </a:lnTo>
                <a:lnTo>
                  <a:pt x="332" y="1416"/>
                </a:lnTo>
                <a:lnTo>
                  <a:pt x="330" y="1327"/>
                </a:lnTo>
                <a:lnTo>
                  <a:pt x="342" y="1333"/>
                </a:lnTo>
                <a:lnTo>
                  <a:pt x="342" y="1333"/>
                </a:lnTo>
                <a:lnTo>
                  <a:pt x="351" y="1340"/>
                </a:lnTo>
                <a:lnTo>
                  <a:pt x="361" y="1346"/>
                </a:lnTo>
                <a:lnTo>
                  <a:pt x="372" y="1350"/>
                </a:lnTo>
                <a:lnTo>
                  <a:pt x="372" y="1350"/>
                </a:lnTo>
                <a:lnTo>
                  <a:pt x="380" y="1353"/>
                </a:lnTo>
                <a:lnTo>
                  <a:pt x="389" y="1355"/>
                </a:lnTo>
                <a:lnTo>
                  <a:pt x="410" y="1356"/>
                </a:lnTo>
                <a:lnTo>
                  <a:pt x="432" y="1358"/>
                </a:lnTo>
                <a:lnTo>
                  <a:pt x="447" y="1358"/>
                </a:lnTo>
                <a:lnTo>
                  <a:pt x="447" y="1358"/>
                </a:lnTo>
                <a:lnTo>
                  <a:pt x="454" y="1356"/>
                </a:lnTo>
                <a:lnTo>
                  <a:pt x="464" y="1353"/>
                </a:lnTo>
                <a:lnTo>
                  <a:pt x="488" y="1343"/>
                </a:lnTo>
                <a:lnTo>
                  <a:pt x="519" y="1329"/>
                </a:lnTo>
                <a:lnTo>
                  <a:pt x="519" y="1329"/>
                </a:lnTo>
                <a:lnTo>
                  <a:pt x="523" y="1329"/>
                </a:lnTo>
                <a:lnTo>
                  <a:pt x="528" y="1329"/>
                </a:lnTo>
                <a:lnTo>
                  <a:pt x="528" y="1447"/>
                </a:lnTo>
                <a:lnTo>
                  <a:pt x="528" y="1447"/>
                </a:lnTo>
                <a:lnTo>
                  <a:pt x="529" y="1449"/>
                </a:lnTo>
                <a:lnTo>
                  <a:pt x="531" y="1452"/>
                </a:lnTo>
                <a:lnTo>
                  <a:pt x="534" y="1454"/>
                </a:lnTo>
                <a:lnTo>
                  <a:pt x="534" y="1454"/>
                </a:lnTo>
                <a:lnTo>
                  <a:pt x="538" y="1455"/>
                </a:lnTo>
                <a:lnTo>
                  <a:pt x="543" y="1456"/>
                </a:lnTo>
                <a:lnTo>
                  <a:pt x="546" y="1456"/>
                </a:lnTo>
                <a:lnTo>
                  <a:pt x="550" y="1454"/>
                </a:lnTo>
                <a:lnTo>
                  <a:pt x="550" y="1454"/>
                </a:lnTo>
                <a:lnTo>
                  <a:pt x="552" y="1448"/>
                </a:lnTo>
                <a:lnTo>
                  <a:pt x="554" y="1441"/>
                </a:lnTo>
                <a:lnTo>
                  <a:pt x="556" y="1431"/>
                </a:lnTo>
                <a:lnTo>
                  <a:pt x="556" y="1373"/>
                </a:lnTo>
                <a:lnTo>
                  <a:pt x="562" y="1373"/>
                </a:lnTo>
                <a:lnTo>
                  <a:pt x="565" y="1400"/>
                </a:lnTo>
                <a:lnTo>
                  <a:pt x="565" y="1400"/>
                </a:lnTo>
                <a:lnTo>
                  <a:pt x="565" y="1402"/>
                </a:lnTo>
                <a:lnTo>
                  <a:pt x="566" y="1404"/>
                </a:lnTo>
                <a:lnTo>
                  <a:pt x="570" y="1406"/>
                </a:lnTo>
                <a:lnTo>
                  <a:pt x="575" y="1406"/>
                </a:lnTo>
                <a:lnTo>
                  <a:pt x="575" y="1406"/>
                </a:lnTo>
                <a:lnTo>
                  <a:pt x="585" y="1406"/>
                </a:lnTo>
                <a:lnTo>
                  <a:pt x="589" y="1405"/>
                </a:lnTo>
                <a:lnTo>
                  <a:pt x="590" y="1404"/>
                </a:lnTo>
                <a:lnTo>
                  <a:pt x="590" y="1404"/>
                </a:lnTo>
                <a:lnTo>
                  <a:pt x="590" y="1386"/>
                </a:lnTo>
                <a:lnTo>
                  <a:pt x="590" y="1369"/>
                </a:lnTo>
                <a:lnTo>
                  <a:pt x="596" y="1369"/>
                </a:lnTo>
                <a:lnTo>
                  <a:pt x="596" y="1447"/>
                </a:lnTo>
                <a:lnTo>
                  <a:pt x="596" y="1447"/>
                </a:lnTo>
                <a:lnTo>
                  <a:pt x="597" y="1449"/>
                </a:lnTo>
                <a:lnTo>
                  <a:pt x="598" y="1452"/>
                </a:lnTo>
                <a:lnTo>
                  <a:pt x="602" y="1454"/>
                </a:lnTo>
                <a:lnTo>
                  <a:pt x="602" y="1454"/>
                </a:lnTo>
                <a:lnTo>
                  <a:pt x="607" y="1454"/>
                </a:lnTo>
                <a:lnTo>
                  <a:pt x="609" y="1454"/>
                </a:lnTo>
                <a:lnTo>
                  <a:pt x="613" y="1453"/>
                </a:lnTo>
                <a:lnTo>
                  <a:pt x="615" y="1450"/>
                </a:lnTo>
                <a:lnTo>
                  <a:pt x="615" y="1450"/>
                </a:lnTo>
                <a:lnTo>
                  <a:pt x="617" y="1443"/>
                </a:lnTo>
                <a:lnTo>
                  <a:pt x="619" y="1427"/>
                </a:lnTo>
                <a:lnTo>
                  <a:pt x="621" y="1405"/>
                </a:lnTo>
                <a:lnTo>
                  <a:pt x="621" y="1379"/>
                </a:lnTo>
                <a:lnTo>
                  <a:pt x="621" y="1379"/>
                </a:lnTo>
                <a:lnTo>
                  <a:pt x="621" y="1324"/>
                </a:lnTo>
                <a:lnTo>
                  <a:pt x="620" y="1304"/>
                </a:lnTo>
                <a:lnTo>
                  <a:pt x="619" y="1298"/>
                </a:lnTo>
                <a:lnTo>
                  <a:pt x="617" y="1296"/>
                </a:lnTo>
                <a:lnTo>
                  <a:pt x="617" y="1296"/>
                </a:lnTo>
                <a:lnTo>
                  <a:pt x="614" y="1293"/>
                </a:lnTo>
                <a:lnTo>
                  <a:pt x="609" y="1293"/>
                </a:lnTo>
                <a:lnTo>
                  <a:pt x="606" y="1293"/>
                </a:lnTo>
                <a:lnTo>
                  <a:pt x="602" y="1296"/>
                </a:lnTo>
                <a:lnTo>
                  <a:pt x="602" y="1296"/>
                </a:lnTo>
                <a:lnTo>
                  <a:pt x="601" y="1298"/>
                </a:lnTo>
                <a:lnTo>
                  <a:pt x="600" y="1302"/>
                </a:lnTo>
                <a:lnTo>
                  <a:pt x="600" y="1308"/>
                </a:lnTo>
                <a:lnTo>
                  <a:pt x="600" y="1354"/>
                </a:lnTo>
                <a:lnTo>
                  <a:pt x="590" y="1354"/>
                </a:lnTo>
                <a:lnTo>
                  <a:pt x="590" y="1242"/>
                </a:lnTo>
                <a:lnTo>
                  <a:pt x="590" y="1155"/>
                </a:lnTo>
                <a:lnTo>
                  <a:pt x="602" y="1149"/>
                </a:lnTo>
                <a:lnTo>
                  <a:pt x="602" y="1057"/>
                </a:lnTo>
                <a:lnTo>
                  <a:pt x="623" y="1057"/>
                </a:lnTo>
                <a:lnTo>
                  <a:pt x="623" y="1032"/>
                </a:lnTo>
                <a:lnTo>
                  <a:pt x="608" y="1032"/>
                </a:lnTo>
                <a:lnTo>
                  <a:pt x="608" y="1022"/>
                </a:lnTo>
                <a:lnTo>
                  <a:pt x="623" y="1022"/>
                </a:lnTo>
                <a:lnTo>
                  <a:pt x="623" y="994"/>
                </a:lnTo>
                <a:lnTo>
                  <a:pt x="621" y="972"/>
                </a:lnTo>
                <a:lnTo>
                  <a:pt x="627" y="960"/>
                </a:lnTo>
                <a:lnTo>
                  <a:pt x="627" y="932"/>
                </a:lnTo>
                <a:lnTo>
                  <a:pt x="615" y="922"/>
                </a:lnTo>
                <a:lnTo>
                  <a:pt x="615" y="777"/>
                </a:lnTo>
                <a:lnTo>
                  <a:pt x="615" y="777"/>
                </a:lnTo>
                <a:lnTo>
                  <a:pt x="613" y="741"/>
                </a:lnTo>
                <a:lnTo>
                  <a:pt x="609" y="713"/>
                </a:lnTo>
                <a:lnTo>
                  <a:pt x="608" y="700"/>
                </a:lnTo>
                <a:lnTo>
                  <a:pt x="606" y="690"/>
                </a:lnTo>
                <a:lnTo>
                  <a:pt x="606" y="690"/>
                </a:lnTo>
                <a:lnTo>
                  <a:pt x="602" y="682"/>
                </a:lnTo>
                <a:lnTo>
                  <a:pt x="597" y="674"/>
                </a:lnTo>
                <a:lnTo>
                  <a:pt x="591" y="667"/>
                </a:lnTo>
                <a:lnTo>
                  <a:pt x="584" y="659"/>
                </a:lnTo>
                <a:lnTo>
                  <a:pt x="576" y="653"/>
                </a:lnTo>
                <a:lnTo>
                  <a:pt x="566" y="648"/>
                </a:lnTo>
                <a:lnTo>
                  <a:pt x="546" y="637"/>
                </a:lnTo>
                <a:lnTo>
                  <a:pt x="546" y="637"/>
                </a:lnTo>
                <a:lnTo>
                  <a:pt x="528" y="630"/>
                </a:lnTo>
                <a:lnTo>
                  <a:pt x="515" y="626"/>
                </a:lnTo>
                <a:lnTo>
                  <a:pt x="508" y="625"/>
                </a:lnTo>
                <a:lnTo>
                  <a:pt x="506" y="625"/>
                </a:lnTo>
                <a:lnTo>
                  <a:pt x="506" y="625"/>
                </a:lnTo>
                <a:lnTo>
                  <a:pt x="503" y="624"/>
                </a:lnTo>
                <a:lnTo>
                  <a:pt x="497" y="621"/>
                </a:lnTo>
                <a:lnTo>
                  <a:pt x="497" y="621"/>
                </a:lnTo>
                <a:lnTo>
                  <a:pt x="459" y="615"/>
                </a:lnTo>
                <a:lnTo>
                  <a:pt x="463" y="600"/>
                </a:lnTo>
                <a:lnTo>
                  <a:pt x="463" y="600"/>
                </a:lnTo>
                <a:lnTo>
                  <a:pt x="483" y="576"/>
                </a:lnTo>
                <a:lnTo>
                  <a:pt x="502" y="555"/>
                </a:lnTo>
                <a:lnTo>
                  <a:pt x="519" y="535"/>
                </a:lnTo>
                <a:lnTo>
                  <a:pt x="519" y="535"/>
                </a:lnTo>
                <a:lnTo>
                  <a:pt x="529" y="519"/>
                </a:lnTo>
                <a:lnTo>
                  <a:pt x="538" y="506"/>
                </a:lnTo>
                <a:lnTo>
                  <a:pt x="543" y="496"/>
                </a:lnTo>
                <a:lnTo>
                  <a:pt x="550" y="488"/>
                </a:lnTo>
                <a:lnTo>
                  <a:pt x="550" y="488"/>
                </a:lnTo>
                <a:lnTo>
                  <a:pt x="558" y="476"/>
                </a:lnTo>
                <a:lnTo>
                  <a:pt x="566" y="462"/>
                </a:lnTo>
                <a:lnTo>
                  <a:pt x="573" y="449"/>
                </a:lnTo>
                <a:lnTo>
                  <a:pt x="577" y="444"/>
                </a:lnTo>
                <a:lnTo>
                  <a:pt x="581" y="442"/>
                </a:lnTo>
                <a:lnTo>
                  <a:pt x="581" y="442"/>
                </a:lnTo>
                <a:lnTo>
                  <a:pt x="588" y="435"/>
                </a:lnTo>
                <a:lnTo>
                  <a:pt x="596" y="426"/>
                </a:lnTo>
                <a:lnTo>
                  <a:pt x="601" y="423"/>
                </a:lnTo>
                <a:lnTo>
                  <a:pt x="604" y="420"/>
                </a:lnTo>
                <a:lnTo>
                  <a:pt x="608" y="419"/>
                </a:lnTo>
                <a:lnTo>
                  <a:pt x="611" y="420"/>
                </a:lnTo>
                <a:lnTo>
                  <a:pt x="611" y="420"/>
                </a:lnTo>
                <a:lnTo>
                  <a:pt x="615" y="423"/>
                </a:lnTo>
                <a:lnTo>
                  <a:pt x="617" y="427"/>
                </a:lnTo>
                <a:lnTo>
                  <a:pt x="622" y="439"/>
                </a:lnTo>
                <a:lnTo>
                  <a:pt x="625" y="454"/>
                </a:lnTo>
                <a:lnTo>
                  <a:pt x="627" y="463"/>
                </a:lnTo>
                <a:lnTo>
                  <a:pt x="627" y="463"/>
                </a:lnTo>
                <a:lnTo>
                  <a:pt x="627" y="475"/>
                </a:lnTo>
                <a:lnTo>
                  <a:pt x="628" y="496"/>
                </a:lnTo>
                <a:lnTo>
                  <a:pt x="631" y="525"/>
                </a:lnTo>
                <a:lnTo>
                  <a:pt x="633" y="542"/>
                </a:lnTo>
                <a:lnTo>
                  <a:pt x="636" y="559"/>
                </a:lnTo>
                <a:lnTo>
                  <a:pt x="636" y="559"/>
                </a:lnTo>
                <a:lnTo>
                  <a:pt x="644" y="588"/>
                </a:lnTo>
                <a:lnTo>
                  <a:pt x="647" y="607"/>
                </a:lnTo>
                <a:lnTo>
                  <a:pt x="648" y="627"/>
                </a:lnTo>
                <a:lnTo>
                  <a:pt x="648" y="658"/>
                </a:lnTo>
                <a:lnTo>
                  <a:pt x="648" y="658"/>
                </a:lnTo>
                <a:lnTo>
                  <a:pt x="648" y="678"/>
                </a:lnTo>
                <a:lnTo>
                  <a:pt x="647" y="695"/>
                </a:lnTo>
                <a:lnTo>
                  <a:pt x="644" y="722"/>
                </a:lnTo>
                <a:lnTo>
                  <a:pt x="640" y="740"/>
                </a:lnTo>
                <a:lnTo>
                  <a:pt x="641" y="746"/>
                </a:lnTo>
                <a:lnTo>
                  <a:pt x="641" y="747"/>
                </a:lnTo>
                <a:lnTo>
                  <a:pt x="642" y="749"/>
                </a:lnTo>
                <a:lnTo>
                  <a:pt x="642" y="749"/>
                </a:lnTo>
                <a:close/>
                <a:moveTo>
                  <a:pt x="205" y="978"/>
                </a:moveTo>
                <a:lnTo>
                  <a:pt x="205" y="972"/>
                </a:lnTo>
                <a:lnTo>
                  <a:pt x="205" y="972"/>
                </a:lnTo>
                <a:lnTo>
                  <a:pt x="209" y="979"/>
                </a:lnTo>
                <a:lnTo>
                  <a:pt x="212" y="986"/>
                </a:lnTo>
                <a:lnTo>
                  <a:pt x="214" y="991"/>
                </a:lnTo>
                <a:lnTo>
                  <a:pt x="214" y="991"/>
                </a:lnTo>
                <a:lnTo>
                  <a:pt x="214" y="996"/>
                </a:lnTo>
                <a:lnTo>
                  <a:pt x="214" y="1006"/>
                </a:lnTo>
                <a:lnTo>
                  <a:pt x="214" y="1034"/>
                </a:lnTo>
                <a:lnTo>
                  <a:pt x="214" y="1034"/>
                </a:lnTo>
                <a:lnTo>
                  <a:pt x="215" y="1047"/>
                </a:lnTo>
                <a:lnTo>
                  <a:pt x="217" y="1054"/>
                </a:lnTo>
                <a:lnTo>
                  <a:pt x="219" y="1059"/>
                </a:lnTo>
                <a:lnTo>
                  <a:pt x="220" y="1069"/>
                </a:lnTo>
                <a:lnTo>
                  <a:pt x="220" y="1069"/>
                </a:lnTo>
                <a:lnTo>
                  <a:pt x="220" y="1090"/>
                </a:lnTo>
                <a:lnTo>
                  <a:pt x="219" y="1119"/>
                </a:lnTo>
                <a:lnTo>
                  <a:pt x="218" y="1152"/>
                </a:lnTo>
                <a:lnTo>
                  <a:pt x="218" y="1152"/>
                </a:lnTo>
                <a:lnTo>
                  <a:pt x="214" y="1139"/>
                </a:lnTo>
                <a:lnTo>
                  <a:pt x="209" y="1111"/>
                </a:lnTo>
                <a:lnTo>
                  <a:pt x="204" y="1084"/>
                </a:lnTo>
                <a:lnTo>
                  <a:pt x="202" y="1075"/>
                </a:lnTo>
                <a:lnTo>
                  <a:pt x="202" y="1069"/>
                </a:lnTo>
                <a:lnTo>
                  <a:pt x="202" y="1069"/>
                </a:lnTo>
                <a:lnTo>
                  <a:pt x="202" y="1061"/>
                </a:lnTo>
                <a:lnTo>
                  <a:pt x="202" y="1053"/>
                </a:lnTo>
                <a:lnTo>
                  <a:pt x="201" y="1045"/>
                </a:lnTo>
                <a:lnTo>
                  <a:pt x="202" y="1034"/>
                </a:lnTo>
                <a:lnTo>
                  <a:pt x="202" y="1034"/>
                </a:lnTo>
                <a:lnTo>
                  <a:pt x="204" y="1002"/>
                </a:lnTo>
                <a:lnTo>
                  <a:pt x="205" y="978"/>
                </a:lnTo>
                <a:lnTo>
                  <a:pt x="205" y="978"/>
                </a:lnTo>
                <a:close/>
                <a:moveTo>
                  <a:pt x="906" y="482"/>
                </a:moveTo>
                <a:lnTo>
                  <a:pt x="906" y="467"/>
                </a:lnTo>
                <a:lnTo>
                  <a:pt x="906" y="467"/>
                </a:lnTo>
                <a:lnTo>
                  <a:pt x="910" y="471"/>
                </a:lnTo>
                <a:lnTo>
                  <a:pt x="918" y="485"/>
                </a:lnTo>
                <a:lnTo>
                  <a:pt x="928" y="501"/>
                </a:lnTo>
                <a:lnTo>
                  <a:pt x="931" y="511"/>
                </a:lnTo>
                <a:lnTo>
                  <a:pt x="934" y="519"/>
                </a:lnTo>
                <a:lnTo>
                  <a:pt x="934" y="519"/>
                </a:lnTo>
                <a:lnTo>
                  <a:pt x="936" y="533"/>
                </a:lnTo>
                <a:lnTo>
                  <a:pt x="937" y="546"/>
                </a:lnTo>
                <a:lnTo>
                  <a:pt x="937" y="569"/>
                </a:lnTo>
                <a:lnTo>
                  <a:pt x="937" y="569"/>
                </a:lnTo>
                <a:lnTo>
                  <a:pt x="940" y="580"/>
                </a:lnTo>
                <a:lnTo>
                  <a:pt x="942" y="589"/>
                </a:lnTo>
                <a:lnTo>
                  <a:pt x="946" y="599"/>
                </a:lnTo>
                <a:lnTo>
                  <a:pt x="947" y="606"/>
                </a:lnTo>
                <a:lnTo>
                  <a:pt x="947" y="606"/>
                </a:lnTo>
                <a:lnTo>
                  <a:pt x="946" y="648"/>
                </a:lnTo>
                <a:lnTo>
                  <a:pt x="943" y="681"/>
                </a:lnTo>
                <a:lnTo>
                  <a:pt x="943" y="681"/>
                </a:lnTo>
                <a:lnTo>
                  <a:pt x="934" y="665"/>
                </a:lnTo>
                <a:lnTo>
                  <a:pt x="925" y="653"/>
                </a:lnTo>
                <a:lnTo>
                  <a:pt x="922" y="646"/>
                </a:lnTo>
                <a:lnTo>
                  <a:pt x="922" y="646"/>
                </a:lnTo>
                <a:lnTo>
                  <a:pt x="921" y="639"/>
                </a:lnTo>
                <a:lnTo>
                  <a:pt x="921" y="626"/>
                </a:lnTo>
                <a:lnTo>
                  <a:pt x="921" y="611"/>
                </a:lnTo>
                <a:lnTo>
                  <a:pt x="922" y="596"/>
                </a:lnTo>
                <a:lnTo>
                  <a:pt x="922" y="596"/>
                </a:lnTo>
                <a:lnTo>
                  <a:pt x="922" y="589"/>
                </a:lnTo>
                <a:lnTo>
                  <a:pt x="922" y="581"/>
                </a:lnTo>
                <a:lnTo>
                  <a:pt x="918" y="564"/>
                </a:lnTo>
                <a:lnTo>
                  <a:pt x="912" y="535"/>
                </a:lnTo>
                <a:lnTo>
                  <a:pt x="912" y="535"/>
                </a:lnTo>
                <a:lnTo>
                  <a:pt x="909" y="504"/>
                </a:lnTo>
                <a:lnTo>
                  <a:pt x="906" y="482"/>
                </a:lnTo>
                <a:lnTo>
                  <a:pt x="906" y="48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" name="Freeform 17">
            <a:extLst>
              <a:ext uri="{FF2B5EF4-FFF2-40B4-BE49-F238E27FC236}">
                <a16:creationId xmlns:a16="http://schemas.microsoft.com/office/drawing/2014/main" id="{3D5E0882-C66E-4715-B9E4-D9A6E7950C09}"/>
              </a:ext>
            </a:extLst>
          </p:cNvPr>
          <p:cNvSpPr>
            <a:spLocks noEditPoints="1"/>
          </p:cNvSpPr>
          <p:nvPr/>
        </p:nvSpPr>
        <p:spPr bwMode="auto">
          <a:xfrm>
            <a:off x="448976" y="4768556"/>
            <a:ext cx="1330325" cy="1560513"/>
          </a:xfrm>
          <a:custGeom>
            <a:avLst/>
            <a:gdLst>
              <a:gd name="T0" fmla="*/ 1206 w 1676"/>
              <a:gd name="T1" fmla="*/ 789 h 1966"/>
              <a:gd name="T2" fmla="*/ 1171 w 1676"/>
              <a:gd name="T3" fmla="*/ 927 h 1966"/>
              <a:gd name="T4" fmla="*/ 1002 w 1676"/>
              <a:gd name="T5" fmla="*/ 931 h 1966"/>
              <a:gd name="T6" fmla="*/ 987 w 1676"/>
              <a:gd name="T7" fmla="*/ 1055 h 1966"/>
              <a:gd name="T8" fmla="*/ 933 w 1676"/>
              <a:gd name="T9" fmla="*/ 1186 h 1966"/>
              <a:gd name="T10" fmla="*/ 1164 w 1676"/>
              <a:gd name="T11" fmla="*/ 1331 h 1966"/>
              <a:gd name="T12" fmla="*/ 1167 w 1676"/>
              <a:gd name="T13" fmla="*/ 1452 h 1966"/>
              <a:gd name="T14" fmla="*/ 1186 w 1676"/>
              <a:gd name="T15" fmla="*/ 1729 h 1966"/>
              <a:gd name="T16" fmla="*/ 1156 w 1676"/>
              <a:gd name="T17" fmla="*/ 1860 h 1966"/>
              <a:gd name="T18" fmla="*/ 1015 w 1676"/>
              <a:gd name="T19" fmla="*/ 1949 h 1966"/>
              <a:gd name="T20" fmla="*/ 1298 w 1676"/>
              <a:gd name="T21" fmla="*/ 1934 h 1966"/>
              <a:gd name="T22" fmla="*/ 1478 w 1676"/>
              <a:gd name="T23" fmla="*/ 1916 h 1966"/>
              <a:gd name="T24" fmla="*/ 1508 w 1676"/>
              <a:gd name="T25" fmla="*/ 1782 h 1966"/>
              <a:gd name="T26" fmla="*/ 1541 w 1676"/>
              <a:gd name="T27" fmla="*/ 1476 h 1966"/>
              <a:gd name="T28" fmla="*/ 1579 w 1676"/>
              <a:gd name="T29" fmla="*/ 1061 h 1966"/>
              <a:gd name="T30" fmla="*/ 1603 w 1676"/>
              <a:gd name="T31" fmla="*/ 828 h 1966"/>
              <a:gd name="T32" fmla="*/ 1629 w 1676"/>
              <a:gd name="T33" fmla="*/ 692 h 1966"/>
              <a:gd name="T34" fmla="*/ 1638 w 1676"/>
              <a:gd name="T35" fmla="*/ 417 h 1966"/>
              <a:gd name="T36" fmla="*/ 1577 w 1676"/>
              <a:gd name="T37" fmla="*/ 234 h 1966"/>
              <a:gd name="T38" fmla="*/ 1599 w 1676"/>
              <a:gd name="T39" fmla="*/ 97 h 1966"/>
              <a:gd name="T40" fmla="*/ 1448 w 1676"/>
              <a:gd name="T41" fmla="*/ 2 h 1966"/>
              <a:gd name="T42" fmla="*/ 1366 w 1676"/>
              <a:gd name="T43" fmla="*/ 63 h 1966"/>
              <a:gd name="T44" fmla="*/ 1376 w 1676"/>
              <a:gd name="T45" fmla="*/ 214 h 1966"/>
              <a:gd name="T46" fmla="*/ 1435 w 1676"/>
              <a:gd name="T47" fmla="*/ 283 h 1966"/>
              <a:gd name="T48" fmla="*/ 1286 w 1676"/>
              <a:gd name="T49" fmla="*/ 532 h 1966"/>
              <a:gd name="T50" fmla="*/ 1098 w 1676"/>
              <a:gd name="T51" fmla="*/ 761 h 1966"/>
              <a:gd name="T52" fmla="*/ 953 w 1676"/>
              <a:gd name="T53" fmla="*/ 791 h 1966"/>
              <a:gd name="T54" fmla="*/ 901 w 1676"/>
              <a:gd name="T55" fmla="*/ 722 h 1966"/>
              <a:gd name="T56" fmla="*/ 871 w 1676"/>
              <a:gd name="T57" fmla="*/ 676 h 1966"/>
              <a:gd name="T58" fmla="*/ 687 w 1676"/>
              <a:gd name="T59" fmla="*/ 620 h 1966"/>
              <a:gd name="T60" fmla="*/ 646 w 1676"/>
              <a:gd name="T61" fmla="*/ 797 h 1966"/>
              <a:gd name="T62" fmla="*/ 493 w 1676"/>
              <a:gd name="T63" fmla="*/ 966 h 1966"/>
              <a:gd name="T64" fmla="*/ 266 w 1676"/>
              <a:gd name="T65" fmla="*/ 1238 h 1966"/>
              <a:gd name="T66" fmla="*/ 253 w 1676"/>
              <a:gd name="T67" fmla="*/ 1404 h 1966"/>
              <a:gd name="T68" fmla="*/ 186 w 1676"/>
              <a:gd name="T69" fmla="*/ 1461 h 1966"/>
              <a:gd name="T70" fmla="*/ 33 w 1676"/>
              <a:gd name="T71" fmla="*/ 1694 h 1966"/>
              <a:gd name="T72" fmla="*/ 11 w 1676"/>
              <a:gd name="T73" fmla="*/ 1830 h 1966"/>
              <a:gd name="T74" fmla="*/ 182 w 1676"/>
              <a:gd name="T75" fmla="*/ 1852 h 1966"/>
              <a:gd name="T76" fmla="*/ 311 w 1676"/>
              <a:gd name="T77" fmla="*/ 1782 h 1966"/>
              <a:gd name="T78" fmla="*/ 292 w 1676"/>
              <a:gd name="T79" fmla="*/ 1660 h 1966"/>
              <a:gd name="T80" fmla="*/ 354 w 1676"/>
              <a:gd name="T81" fmla="*/ 1485 h 1966"/>
              <a:gd name="T82" fmla="*/ 463 w 1676"/>
              <a:gd name="T83" fmla="*/ 1394 h 1966"/>
              <a:gd name="T84" fmla="*/ 637 w 1676"/>
              <a:gd name="T85" fmla="*/ 1653 h 1966"/>
              <a:gd name="T86" fmla="*/ 527 w 1676"/>
              <a:gd name="T87" fmla="*/ 1795 h 1966"/>
              <a:gd name="T88" fmla="*/ 640 w 1676"/>
              <a:gd name="T89" fmla="*/ 1917 h 1966"/>
              <a:gd name="T90" fmla="*/ 830 w 1676"/>
              <a:gd name="T91" fmla="*/ 1847 h 1966"/>
              <a:gd name="T92" fmla="*/ 944 w 1676"/>
              <a:gd name="T93" fmla="*/ 1688 h 1966"/>
              <a:gd name="T94" fmla="*/ 819 w 1676"/>
              <a:gd name="T95" fmla="*/ 1584 h 1966"/>
              <a:gd name="T96" fmla="*/ 741 w 1676"/>
              <a:gd name="T97" fmla="*/ 1454 h 1966"/>
              <a:gd name="T98" fmla="*/ 704 w 1676"/>
              <a:gd name="T99" fmla="*/ 1186 h 1966"/>
              <a:gd name="T100" fmla="*/ 912 w 1676"/>
              <a:gd name="T101" fmla="*/ 871 h 1966"/>
              <a:gd name="T102" fmla="*/ 1020 w 1676"/>
              <a:gd name="T103" fmla="*/ 908 h 1966"/>
              <a:gd name="T104" fmla="*/ 1087 w 1676"/>
              <a:gd name="T105" fmla="*/ 877 h 1966"/>
              <a:gd name="T106" fmla="*/ 1097 w 1676"/>
              <a:gd name="T107" fmla="*/ 854 h 1966"/>
              <a:gd name="T108" fmla="*/ 1108 w 1676"/>
              <a:gd name="T109" fmla="*/ 953 h 1966"/>
              <a:gd name="T110" fmla="*/ 1037 w 1676"/>
              <a:gd name="T111" fmla="*/ 918 h 1966"/>
              <a:gd name="T112" fmla="*/ 579 w 1676"/>
              <a:gd name="T113" fmla="*/ 1361 h 1966"/>
              <a:gd name="T114" fmla="*/ 1387 w 1676"/>
              <a:gd name="T115" fmla="*/ 1331 h 1966"/>
              <a:gd name="T116" fmla="*/ 1415 w 1676"/>
              <a:gd name="T117" fmla="*/ 1709 h 1966"/>
              <a:gd name="T118" fmla="*/ 1324 w 1676"/>
              <a:gd name="T119" fmla="*/ 1837 h 1966"/>
              <a:gd name="T120" fmla="*/ 1303 w 1676"/>
              <a:gd name="T121" fmla="*/ 1521 h 1966"/>
              <a:gd name="T122" fmla="*/ 1342 w 1676"/>
              <a:gd name="T123" fmla="*/ 1316 h 19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676" h="1966">
                <a:moveTo>
                  <a:pt x="1177" y="830"/>
                </a:moveTo>
                <a:lnTo>
                  <a:pt x="1177" y="830"/>
                </a:lnTo>
                <a:lnTo>
                  <a:pt x="1201" y="830"/>
                </a:lnTo>
                <a:lnTo>
                  <a:pt x="1201" y="830"/>
                </a:lnTo>
                <a:lnTo>
                  <a:pt x="1206" y="828"/>
                </a:lnTo>
                <a:lnTo>
                  <a:pt x="1212" y="823"/>
                </a:lnTo>
                <a:lnTo>
                  <a:pt x="1218" y="813"/>
                </a:lnTo>
                <a:lnTo>
                  <a:pt x="1218" y="810"/>
                </a:lnTo>
                <a:lnTo>
                  <a:pt x="1219" y="802"/>
                </a:lnTo>
                <a:lnTo>
                  <a:pt x="1219" y="802"/>
                </a:lnTo>
                <a:lnTo>
                  <a:pt x="1218" y="797"/>
                </a:lnTo>
                <a:lnTo>
                  <a:pt x="1212" y="793"/>
                </a:lnTo>
                <a:lnTo>
                  <a:pt x="1206" y="789"/>
                </a:lnTo>
                <a:lnTo>
                  <a:pt x="1201" y="787"/>
                </a:lnTo>
                <a:lnTo>
                  <a:pt x="1188" y="785"/>
                </a:lnTo>
                <a:lnTo>
                  <a:pt x="1182" y="785"/>
                </a:lnTo>
                <a:lnTo>
                  <a:pt x="1180" y="778"/>
                </a:lnTo>
                <a:lnTo>
                  <a:pt x="1249" y="769"/>
                </a:lnTo>
                <a:lnTo>
                  <a:pt x="1231" y="947"/>
                </a:lnTo>
                <a:lnTo>
                  <a:pt x="1231" y="947"/>
                </a:lnTo>
                <a:lnTo>
                  <a:pt x="1225" y="970"/>
                </a:lnTo>
                <a:lnTo>
                  <a:pt x="1221" y="985"/>
                </a:lnTo>
                <a:lnTo>
                  <a:pt x="1173" y="938"/>
                </a:lnTo>
                <a:lnTo>
                  <a:pt x="1173" y="938"/>
                </a:lnTo>
                <a:lnTo>
                  <a:pt x="1173" y="933"/>
                </a:lnTo>
                <a:lnTo>
                  <a:pt x="1171" y="927"/>
                </a:lnTo>
                <a:lnTo>
                  <a:pt x="1165" y="921"/>
                </a:lnTo>
                <a:lnTo>
                  <a:pt x="1177" y="830"/>
                </a:lnTo>
                <a:close/>
                <a:moveTo>
                  <a:pt x="1037" y="918"/>
                </a:moveTo>
                <a:lnTo>
                  <a:pt x="1037" y="918"/>
                </a:lnTo>
                <a:lnTo>
                  <a:pt x="1033" y="914"/>
                </a:lnTo>
                <a:lnTo>
                  <a:pt x="1033" y="914"/>
                </a:lnTo>
                <a:lnTo>
                  <a:pt x="1026" y="910"/>
                </a:lnTo>
                <a:lnTo>
                  <a:pt x="1022" y="908"/>
                </a:lnTo>
                <a:lnTo>
                  <a:pt x="1020" y="908"/>
                </a:lnTo>
                <a:lnTo>
                  <a:pt x="1018" y="908"/>
                </a:lnTo>
                <a:lnTo>
                  <a:pt x="1018" y="908"/>
                </a:lnTo>
                <a:lnTo>
                  <a:pt x="1013" y="916"/>
                </a:lnTo>
                <a:lnTo>
                  <a:pt x="1002" y="931"/>
                </a:lnTo>
                <a:lnTo>
                  <a:pt x="987" y="957"/>
                </a:lnTo>
                <a:lnTo>
                  <a:pt x="987" y="957"/>
                </a:lnTo>
                <a:lnTo>
                  <a:pt x="983" y="968"/>
                </a:lnTo>
                <a:lnTo>
                  <a:pt x="979" y="983"/>
                </a:lnTo>
                <a:lnTo>
                  <a:pt x="977" y="994"/>
                </a:lnTo>
                <a:lnTo>
                  <a:pt x="977" y="1001"/>
                </a:lnTo>
                <a:lnTo>
                  <a:pt x="977" y="1001"/>
                </a:lnTo>
                <a:lnTo>
                  <a:pt x="983" y="1016"/>
                </a:lnTo>
                <a:lnTo>
                  <a:pt x="987" y="1027"/>
                </a:lnTo>
                <a:lnTo>
                  <a:pt x="987" y="1039"/>
                </a:lnTo>
                <a:lnTo>
                  <a:pt x="987" y="1039"/>
                </a:lnTo>
                <a:lnTo>
                  <a:pt x="987" y="1048"/>
                </a:lnTo>
                <a:lnTo>
                  <a:pt x="987" y="1055"/>
                </a:lnTo>
                <a:lnTo>
                  <a:pt x="985" y="1061"/>
                </a:lnTo>
                <a:lnTo>
                  <a:pt x="983" y="1063"/>
                </a:lnTo>
                <a:lnTo>
                  <a:pt x="981" y="1065"/>
                </a:lnTo>
                <a:lnTo>
                  <a:pt x="981" y="1065"/>
                </a:lnTo>
                <a:lnTo>
                  <a:pt x="964" y="1070"/>
                </a:lnTo>
                <a:lnTo>
                  <a:pt x="942" y="1076"/>
                </a:lnTo>
                <a:lnTo>
                  <a:pt x="920" y="1081"/>
                </a:lnTo>
                <a:lnTo>
                  <a:pt x="914" y="1085"/>
                </a:lnTo>
                <a:lnTo>
                  <a:pt x="912" y="1087"/>
                </a:lnTo>
                <a:lnTo>
                  <a:pt x="910" y="1089"/>
                </a:lnTo>
                <a:lnTo>
                  <a:pt x="910" y="1089"/>
                </a:lnTo>
                <a:lnTo>
                  <a:pt x="923" y="1145"/>
                </a:lnTo>
                <a:lnTo>
                  <a:pt x="933" y="1186"/>
                </a:lnTo>
                <a:lnTo>
                  <a:pt x="938" y="1219"/>
                </a:lnTo>
                <a:lnTo>
                  <a:pt x="938" y="1219"/>
                </a:lnTo>
                <a:lnTo>
                  <a:pt x="944" y="1273"/>
                </a:lnTo>
                <a:lnTo>
                  <a:pt x="948" y="1296"/>
                </a:lnTo>
                <a:lnTo>
                  <a:pt x="949" y="1303"/>
                </a:lnTo>
                <a:lnTo>
                  <a:pt x="953" y="1307"/>
                </a:lnTo>
                <a:lnTo>
                  <a:pt x="953" y="1307"/>
                </a:lnTo>
                <a:lnTo>
                  <a:pt x="961" y="1309"/>
                </a:lnTo>
                <a:lnTo>
                  <a:pt x="977" y="1310"/>
                </a:lnTo>
                <a:lnTo>
                  <a:pt x="1022" y="1316"/>
                </a:lnTo>
                <a:lnTo>
                  <a:pt x="1093" y="1322"/>
                </a:lnTo>
                <a:lnTo>
                  <a:pt x="1093" y="1322"/>
                </a:lnTo>
                <a:lnTo>
                  <a:pt x="1164" y="1331"/>
                </a:lnTo>
                <a:lnTo>
                  <a:pt x="1164" y="1331"/>
                </a:lnTo>
                <a:lnTo>
                  <a:pt x="1160" y="1342"/>
                </a:lnTo>
                <a:lnTo>
                  <a:pt x="1152" y="1366"/>
                </a:lnTo>
                <a:lnTo>
                  <a:pt x="1149" y="1381"/>
                </a:lnTo>
                <a:lnTo>
                  <a:pt x="1147" y="1396"/>
                </a:lnTo>
                <a:lnTo>
                  <a:pt x="1147" y="1409"/>
                </a:lnTo>
                <a:lnTo>
                  <a:pt x="1147" y="1413"/>
                </a:lnTo>
                <a:lnTo>
                  <a:pt x="1149" y="1418"/>
                </a:lnTo>
                <a:lnTo>
                  <a:pt x="1149" y="1418"/>
                </a:lnTo>
                <a:lnTo>
                  <a:pt x="1164" y="1441"/>
                </a:lnTo>
                <a:lnTo>
                  <a:pt x="1167" y="1446"/>
                </a:lnTo>
                <a:lnTo>
                  <a:pt x="1167" y="1452"/>
                </a:lnTo>
                <a:lnTo>
                  <a:pt x="1167" y="1452"/>
                </a:lnTo>
                <a:lnTo>
                  <a:pt x="1165" y="1456"/>
                </a:lnTo>
                <a:lnTo>
                  <a:pt x="1164" y="1459"/>
                </a:lnTo>
                <a:lnTo>
                  <a:pt x="1164" y="1467"/>
                </a:lnTo>
                <a:lnTo>
                  <a:pt x="1167" y="1482"/>
                </a:lnTo>
                <a:lnTo>
                  <a:pt x="1167" y="1482"/>
                </a:lnTo>
                <a:lnTo>
                  <a:pt x="1173" y="1497"/>
                </a:lnTo>
                <a:lnTo>
                  <a:pt x="1178" y="1510"/>
                </a:lnTo>
                <a:lnTo>
                  <a:pt x="1182" y="1519"/>
                </a:lnTo>
                <a:lnTo>
                  <a:pt x="1182" y="1534"/>
                </a:lnTo>
                <a:lnTo>
                  <a:pt x="1182" y="1534"/>
                </a:lnTo>
                <a:lnTo>
                  <a:pt x="1184" y="1633"/>
                </a:lnTo>
                <a:lnTo>
                  <a:pt x="1186" y="1694"/>
                </a:lnTo>
                <a:lnTo>
                  <a:pt x="1186" y="1729"/>
                </a:lnTo>
                <a:lnTo>
                  <a:pt x="1186" y="1729"/>
                </a:lnTo>
                <a:lnTo>
                  <a:pt x="1182" y="1767"/>
                </a:lnTo>
                <a:lnTo>
                  <a:pt x="1182" y="1785"/>
                </a:lnTo>
                <a:lnTo>
                  <a:pt x="1182" y="1793"/>
                </a:lnTo>
                <a:lnTo>
                  <a:pt x="1182" y="1793"/>
                </a:lnTo>
                <a:lnTo>
                  <a:pt x="1184" y="1796"/>
                </a:lnTo>
                <a:lnTo>
                  <a:pt x="1184" y="1800"/>
                </a:lnTo>
                <a:lnTo>
                  <a:pt x="1182" y="1808"/>
                </a:lnTo>
                <a:lnTo>
                  <a:pt x="1182" y="1808"/>
                </a:lnTo>
                <a:lnTo>
                  <a:pt x="1171" y="1832"/>
                </a:lnTo>
                <a:lnTo>
                  <a:pt x="1162" y="1849"/>
                </a:lnTo>
                <a:lnTo>
                  <a:pt x="1156" y="1860"/>
                </a:lnTo>
                <a:lnTo>
                  <a:pt x="1156" y="1860"/>
                </a:lnTo>
                <a:lnTo>
                  <a:pt x="1145" y="1867"/>
                </a:lnTo>
                <a:lnTo>
                  <a:pt x="1134" y="1875"/>
                </a:lnTo>
                <a:lnTo>
                  <a:pt x="1134" y="1875"/>
                </a:lnTo>
                <a:lnTo>
                  <a:pt x="1102" y="1897"/>
                </a:lnTo>
                <a:lnTo>
                  <a:pt x="1065" y="1919"/>
                </a:lnTo>
                <a:lnTo>
                  <a:pt x="1065" y="1919"/>
                </a:lnTo>
                <a:lnTo>
                  <a:pt x="1052" y="1923"/>
                </a:lnTo>
                <a:lnTo>
                  <a:pt x="1037" y="1927"/>
                </a:lnTo>
                <a:lnTo>
                  <a:pt x="1024" y="1932"/>
                </a:lnTo>
                <a:lnTo>
                  <a:pt x="1018" y="1936"/>
                </a:lnTo>
                <a:lnTo>
                  <a:pt x="1016" y="1940"/>
                </a:lnTo>
                <a:lnTo>
                  <a:pt x="1016" y="1940"/>
                </a:lnTo>
                <a:lnTo>
                  <a:pt x="1015" y="1949"/>
                </a:lnTo>
                <a:lnTo>
                  <a:pt x="1015" y="1957"/>
                </a:lnTo>
                <a:lnTo>
                  <a:pt x="1018" y="1962"/>
                </a:lnTo>
                <a:lnTo>
                  <a:pt x="1026" y="1964"/>
                </a:lnTo>
                <a:lnTo>
                  <a:pt x="1026" y="1964"/>
                </a:lnTo>
                <a:lnTo>
                  <a:pt x="1037" y="1966"/>
                </a:lnTo>
                <a:lnTo>
                  <a:pt x="1059" y="1966"/>
                </a:lnTo>
                <a:lnTo>
                  <a:pt x="1123" y="1964"/>
                </a:lnTo>
                <a:lnTo>
                  <a:pt x="1188" y="1960"/>
                </a:lnTo>
                <a:lnTo>
                  <a:pt x="1225" y="1957"/>
                </a:lnTo>
                <a:lnTo>
                  <a:pt x="1225" y="1957"/>
                </a:lnTo>
                <a:lnTo>
                  <a:pt x="1262" y="1943"/>
                </a:lnTo>
                <a:lnTo>
                  <a:pt x="1298" y="1934"/>
                </a:lnTo>
                <a:lnTo>
                  <a:pt x="1298" y="1934"/>
                </a:lnTo>
                <a:lnTo>
                  <a:pt x="1303" y="1932"/>
                </a:lnTo>
                <a:lnTo>
                  <a:pt x="1307" y="1929"/>
                </a:lnTo>
                <a:lnTo>
                  <a:pt x="1314" y="1917"/>
                </a:lnTo>
                <a:lnTo>
                  <a:pt x="1320" y="1906"/>
                </a:lnTo>
                <a:lnTo>
                  <a:pt x="1322" y="1901"/>
                </a:lnTo>
                <a:lnTo>
                  <a:pt x="1322" y="1901"/>
                </a:lnTo>
                <a:lnTo>
                  <a:pt x="1420" y="1916"/>
                </a:lnTo>
                <a:lnTo>
                  <a:pt x="1420" y="1916"/>
                </a:lnTo>
                <a:lnTo>
                  <a:pt x="1435" y="1919"/>
                </a:lnTo>
                <a:lnTo>
                  <a:pt x="1454" y="1921"/>
                </a:lnTo>
                <a:lnTo>
                  <a:pt x="1463" y="1919"/>
                </a:lnTo>
                <a:lnTo>
                  <a:pt x="1471" y="1919"/>
                </a:lnTo>
                <a:lnTo>
                  <a:pt x="1478" y="1916"/>
                </a:lnTo>
                <a:lnTo>
                  <a:pt x="1482" y="1910"/>
                </a:lnTo>
                <a:lnTo>
                  <a:pt x="1482" y="1910"/>
                </a:lnTo>
                <a:lnTo>
                  <a:pt x="1482" y="1904"/>
                </a:lnTo>
                <a:lnTo>
                  <a:pt x="1484" y="1895"/>
                </a:lnTo>
                <a:lnTo>
                  <a:pt x="1484" y="1876"/>
                </a:lnTo>
                <a:lnTo>
                  <a:pt x="1482" y="1856"/>
                </a:lnTo>
                <a:lnTo>
                  <a:pt x="1482" y="1856"/>
                </a:lnTo>
                <a:lnTo>
                  <a:pt x="1474" y="1841"/>
                </a:lnTo>
                <a:lnTo>
                  <a:pt x="1474" y="1841"/>
                </a:lnTo>
                <a:lnTo>
                  <a:pt x="1480" y="1809"/>
                </a:lnTo>
                <a:lnTo>
                  <a:pt x="1484" y="1782"/>
                </a:lnTo>
                <a:lnTo>
                  <a:pt x="1484" y="1782"/>
                </a:lnTo>
                <a:lnTo>
                  <a:pt x="1508" y="1782"/>
                </a:lnTo>
                <a:lnTo>
                  <a:pt x="1525" y="1782"/>
                </a:lnTo>
                <a:lnTo>
                  <a:pt x="1530" y="1780"/>
                </a:lnTo>
                <a:lnTo>
                  <a:pt x="1532" y="1778"/>
                </a:lnTo>
                <a:lnTo>
                  <a:pt x="1532" y="1778"/>
                </a:lnTo>
                <a:lnTo>
                  <a:pt x="1532" y="1754"/>
                </a:lnTo>
                <a:lnTo>
                  <a:pt x="1532" y="1737"/>
                </a:lnTo>
                <a:lnTo>
                  <a:pt x="1532" y="1716"/>
                </a:lnTo>
                <a:lnTo>
                  <a:pt x="1532" y="1716"/>
                </a:lnTo>
                <a:lnTo>
                  <a:pt x="1540" y="1621"/>
                </a:lnTo>
                <a:lnTo>
                  <a:pt x="1543" y="1560"/>
                </a:lnTo>
                <a:lnTo>
                  <a:pt x="1545" y="1512"/>
                </a:lnTo>
                <a:lnTo>
                  <a:pt x="1545" y="1512"/>
                </a:lnTo>
                <a:lnTo>
                  <a:pt x="1541" y="1476"/>
                </a:lnTo>
                <a:lnTo>
                  <a:pt x="1538" y="1437"/>
                </a:lnTo>
                <a:lnTo>
                  <a:pt x="1534" y="1400"/>
                </a:lnTo>
                <a:lnTo>
                  <a:pt x="1532" y="1366"/>
                </a:lnTo>
                <a:lnTo>
                  <a:pt x="1532" y="1366"/>
                </a:lnTo>
                <a:lnTo>
                  <a:pt x="1532" y="1312"/>
                </a:lnTo>
                <a:lnTo>
                  <a:pt x="1532" y="1286"/>
                </a:lnTo>
                <a:lnTo>
                  <a:pt x="1541" y="1283"/>
                </a:lnTo>
                <a:lnTo>
                  <a:pt x="1541" y="1283"/>
                </a:lnTo>
                <a:lnTo>
                  <a:pt x="1556" y="1135"/>
                </a:lnTo>
                <a:lnTo>
                  <a:pt x="1556" y="1135"/>
                </a:lnTo>
                <a:lnTo>
                  <a:pt x="1558" y="1122"/>
                </a:lnTo>
                <a:lnTo>
                  <a:pt x="1564" y="1104"/>
                </a:lnTo>
                <a:lnTo>
                  <a:pt x="1579" y="1061"/>
                </a:lnTo>
                <a:lnTo>
                  <a:pt x="1592" y="1020"/>
                </a:lnTo>
                <a:lnTo>
                  <a:pt x="1599" y="996"/>
                </a:lnTo>
                <a:lnTo>
                  <a:pt x="1599" y="996"/>
                </a:lnTo>
                <a:lnTo>
                  <a:pt x="1599" y="983"/>
                </a:lnTo>
                <a:lnTo>
                  <a:pt x="1599" y="981"/>
                </a:lnTo>
                <a:lnTo>
                  <a:pt x="1616" y="981"/>
                </a:lnTo>
                <a:lnTo>
                  <a:pt x="1616" y="981"/>
                </a:lnTo>
                <a:lnTo>
                  <a:pt x="1620" y="975"/>
                </a:lnTo>
                <a:lnTo>
                  <a:pt x="1622" y="970"/>
                </a:lnTo>
                <a:lnTo>
                  <a:pt x="1623" y="960"/>
                </a:lnTo>
                <a:lnTo>
                  <a:pt x="1623" y="960"/>
                </a:lnTo>
                <a:lnTo>
                  <a:pt x="1610" y="879"/>
                </a:lnTo>
                <a:lnTo>
                  <a:pt x="1603" y="828"/>
                </a:lnTo>
                <a:lnTo>
                  <a:pt x="1601" y="810"/>
                </a:lnTo>
                <a:lnTo>
                  <a:pt x="1601" y="800"/>
                </a:lnTo>
                <a:lnTo>
                  <a:pt x="1601" y="800"/>
                </a:lnTo>
                <a:lnTo>
                  <a:pt x="1605" y="793"/>
                </a:lnTo>
                <a:lnTo>
                  <a:pt x="1607" y="789"/>
                </a:lnTo>
                <a:lnTo>
                  <a:pt x="1607" y="785"/>
                </a:lnTo>
                <a:lnTo>
                  <a:pt x="1609" y="778"/>
                </a:lnTo>
                <a:lnTo>
                  <a:pt x="1609" y="778"/>
                </a:lnTo>
                <a:lnTo>
                  <a:pt x="1609" y="752"/>
                </a:lnTo>
                <a:lnTo>
                  <a:pt x="1610" y="739"/>
                </a:lnTo>
                <a:lnTo>
                  <a:pt x="1614" y="728"/>
                </a:lnTo>
                <a:lnTo>
                  <a:pt x="1614" y="728"/>
                </a:lnTo>
                <a:lnTo>
                  <a:pt x="1629" y="692"/>
                </a:lnTo>
                <a:lnTo>
                  <a:pt x="1638" y="666"/>
                </a:lnTo>
                <a:lnTo>
                  <a:pt x="1638" y="666"/>
                </a:lnTo>
                <a:lnTo>
                  <a:pt x="1646" y="651"/>
                </a:lnTo>
                <a:lnTo>
                  <a:pt x="1661" y="616"/>
                </a:lnTo>
                <a:lnTo>
                  <a:pt x="1666" y="594"/>
                </a:lnTo>
                <a:lnTo>
                  <a:pt x="1672" y="571"/>
                </a:lnTo>
                <a:lnTo>
                  <a:pt x="1676" y="551"/>
                </a:lnTo>
                <a:lnTo>
                  <a:pt x="1676" y="542"/>
                </a:lnTo>
                <a:lnTo>
                  <a:pt x="1674" y="534"/>
                </a:lnTo>
                <a:lnTo>
                  <a:pt x="1674" y="534"/>
                </a:lnTo>
                <a:lnTo>
                  <a:pt x="1664" y="501"/>
                </a:lnTo>
                <a:lnTo>
                  <a:pt x="1653" y="463"/>
                </a:lnTo>
                <a:lnTo>
                  <a:pt x="1638" y="417"/>
                </a:lnTo>
                <a:lnTo>
                  <a:pt x="1638" y="417"/>
                </a:lnTo>
                <a:lnTo>
                  <a:pt x="1623" y="374"/>
                </a:lnTo>
                <a:lnTo>
                  <a:pt x="1610" y="339"/>
                </a:lnTo>
                <a:lnTo>
                  <a:pt x="1610" y="339"/>
                </a:lnTo>
                <a:lnTo>
                  <a:pt x="1597" y="314"/>
                </a:lnTo>
                <a:lnTo>
                  <a:pt x="1581" y="290"/>
                </a:lnTo>
                <a:lnTo>
                  <a:pt x="1581" y="290"/>
                </a:lnTo>
                <a:lnTo>
                  <a:pt x="1571" y="275"/>
                </a:lnTo>
                <a:lnTo>
                  <a:pt x="1562" y="262"/>
                </a:lnTo>
                <a:lnTo>
                  <a:pt x="1562" y="244"/>
                </a:lnTo>
                <a:lnTo>
                  <a:pt x="1562" y="244"/>
                </a:lnTo>
                <a:lnTo>
                  <a:pt x="1568" y="242"/>
                </a:lnTo>
                <a:lnTo>
                  <a:pt x="1577" y="234"/>
                </a:lnTo>
                <a:lnTo>
                  <a:pt x="1588" y="221"/>
                </a:lnTo>
                <a:lnTo>
                  <a:pt x="1594" y="216"/>
                </a:lnTo>
                <a:lnTo>
                  <a:pt x="1595" y="208"/>
                </a:lnTo>
                <a:lnTo>
                  <a:pt x="1595" y="208"/>
                </a:lnTo>
                <a:lnTo>
                  <a:pt x="1597" y="199"/>
                </a:lnTo>
                <a:lnTo>
                  <a:pt x="1597" y="190"/>
                </a:lnTo>
                <a:lnTo>
                  <a:pt x="1595" y="171"/>
                </a:lnTo>
                <a:lnTo>
                  <a:pt x="1592" y="151"/>
                </a:lnTo>
                <a:lnTo>
                  <a:pt x="1592" y="151"/>
                </a:lnTo>
                <a:lnTo>
                  <a:pt x="1595" y="126"/>
                </a:lnTo>
                <a:lnTo>
                  <a:pt x="1597" y="110"/>
                </a:lnTo>
                <a:lnTo>
                  <a:pt x="1599" y="97"/>
                </a:lnTo>
                <a:lnTo>
                  <a:pt x="1599" y="97"/>
                </a:lnTo>
                <a:lnTo>
                  <a:pt x="1594" y="82"/>
                </a:lnTo>
                <a:lnTo>
                  <a:pt x="1582" y="59"/>
                </a:lnTo>
                <a:lnTo>
                  <a:pt x="1569" y="37"/>
                </a:lnTo>
                <a:lnTo>
                  <a:pt x="1562" y="28"/>
                </a:lnTo>
                <a:lnTo>
                  <a:pt x="1556" y="20"/>
                </a:lnTo>
                <a:lnTo>
                  <a:pt x="1556" y="20"/>
                </a:lnTo>
                <a:lnTo>
                  <a:pt x="1549" y="17"/>
                </a:lnTo>
                <a:lnTo>
                  <a:pt x="1538" y="13"/>
                </a:lnTo>
                <a:lnTo>
                  <a:pt x="1512" y="5"/>
                </a:lnTo>
                <a:lnTo>
                  <a:pt x="1484" y="2"/>
                </a:lnTo>
                <a:lnTo>
                  <a:pt x="1463" y="0"/>
                </a:lnTo>
                <a:lnTo>
                  <a:pt x="1463" y="0"/>
                </a:lnTo>
                <a:lnTo>
                  <a:pt x="1448" y="2"/>
                </a:lnTo>
                <a:lnTo>
                  <a:pt x="1433" y="3"/>
                </a:lnTo>
                <a:lnTo>
                  <a:pt x="1422" y="7"/>
                </a:lnTo>
                <a:lnTo>
                  <a:pt x="1411" y="11"/>
                </a:lnTo>
                <a:lnTo>
                  <a:pt x="1411" y="11"/>
                </a:lnTo>
                <a:lnTo>
                  <a:pt x="1402" y="17"/>
                </a:lnTo>
                <a:lnTo>
                  <a:pt x="1393" y="22"/>
                </a:lnTo>
                <a:lnTo>
                  <a:pt x="1387" y="30"/>
                </a:lnTo>
                <a:lnTo>
                  <a:pt x="1381" y="35"/>
                </a:lnTo>
                <a:lnTo>
                  <a:pt x="1381" y="35"/>
                </a:lnTo>
                <a:lnTo>
                  <a:pt x="1376" y="50"/>
                </a:lnTo>
                <a:lnTo>
                  <a:pt x="1372" y="56"/>
                </a:lnTo>
                <a:lnTo>
                  <a:pt x="1366" y="63"/>
                </a:lnTo>
                <a:lnTo>
                  <a:pt x="1366" y="63"/>
                </a:lnTo>
                <a:lnTo>
                  <a:pt x="1361" y="70"/>
                </a:lnTo>
                <a:lnTo>
                  <a:pt x="1357" y="78"/>
                </a:lnTo>
                <a:lnTo>
                  <a:pt x="1353" y="84"/>
                </a:lnTo>
                <a:lnTo>
                  <a:pt x="1353" y="84"/>
                </a:lnTo>
                <a:lnTo>
                  <a:pt x="1357" y="97"/>
                </a:lnTo>
                <a:lnTo>
                  <a:pt x="1357" y="97"/>
                </a:lnTo>
                <a:lnTo>
                  <a:pt x="1365" y="106"/>
                </a:lnTo>
                <a:lnTo>
                  <a:pt x="1372" y="115"/>
                </a:lnTo>
                <a:lnTo>
                  <a:pt x="1372" y="165"/>
                </a:lnTo>
                <a:lnTo>
                  <a:pt x="1372" y="178"/>
                </a:lnTo>
                <a:lnTo>
                  <a:pt x="1372" y="178"/>
                </a:lnTo>
                <a:lnTo>
                  <a:pt x="1374" y="193"/>
                </a:lnTo>
                <a:lnTo>
                  <a:pt x="1376" y="214"/>
                </a:lnTo>
                <a:lnTo>
                  <a:pt x="1376" y="214"/>
                </a:lnTo>
                <a:lnTo>
                  <a:pt x="1378" y="223"/>
                </a:lnTo>
                <a:lnTo>
                  <a:pt x="1380" y="232"/>
                </a:lnTo>
                <a:lnTo>
                  <a:pt x="1387" y="247"/>
                </a:lnTo>
                <a:lnTo>
                  <a:pt x="1387" y="247"/>
                </a:lnTo>
                <a:lnTo>
                  <a:pt x="1389" y="253"/>
                </a:lnTo>
                <a:lnTo>
                  <a:pt x="1391" y="260"/>
                </a:lnTo>
                <a:lnTo>
                  <a:pt x="1394" y="270"/>
                </a:lnTo>
                <a:lnTo>
                  <a:pt x="1398" y="272"/>
                </a:lnTo>
                <a:lnTo>
                  <a:pt x="1402" y="275"/>
                </a:lnTo>
                <a:lnTo>
                  <a:pt x="1402" y="275"/>
                </a:lnTo>
                <a:lnTo>
                  <a:pt x="1424" y="281"/>
                </a:lnTo>
                <a:lnTo>
                  <a:pt x="1435" y="283"/>
                </a:lnTo>
                <a:lnTo>
                  <a:pt x="1454" y="300"/>
                </a:lnTo>
                <a:lnTo>
                  <a:pt x="1454" y="300"/>
                </a:lnTo>
                <a:lnTo>
                  <a:pt x="1413" y="316"/>
                </a:lnTo>
                <a:lnTo>
                  <a:pt x="1385" y="329"/>
                </a:lnTo>
                <a:lnTo>
                  <a:pt x="1374" y="335"/>
                </a:lnTo>
                <a:lnTo>
                  <a:pt x="1370" y="339"/>
                </a:lnTo>
                <a:lnTo>
                  <a:pt x="1370" y="339"/>
                </a:lnTo>
                <a:lnTo>
                  <a:pt x="1357" y="363"/>
                </a:lnTo>
                <a:lnTo>
                  <a:pt x="1339" y="415"/>
                </a:lnTo>
                <a:lnTo>
                  <a:pt x="1316" y="467"/>
                </a:lnTo>
                <a:lnTo>
                  <a:pt x="1303" y="499"/>
                </a:lnTo>
                <a:lnTo>
                  <a:pt x="1303" y="499"/>
                </a:lnTo>
                <a:lnTo>
                  <a:pt x="1286" y="532"/>
                </a:lnTo>
                <a:lnTo>
                  <a:pt x="1273" y="562"/>
                </a:lnTo>
                <a:lnTo>
                  <a:pt x="1273" y="562"/>
                </a:lnTo>
                <a:lnTo>
                  <a:pt x="1270" y="579"/>
                </a:lnTo>
                <a:lnTo>
                  <a:pt x="1268" y="607"/>
                </a:lnTo>
                <a:lnTo>
                  <a:pt x="1266" y="642"/>
                </a:lnTo>
                <a:lnTo>
                  <a:pt x="1266" y="674"/>
                </a:lnTo>
                <a:lnTo>
                  <a:pt x="1266" y="674"/>
                </a:lnTo>
                <a:lnTo>
                  <a:pt x="1229" y="690"/>
                </a:lnTo>
                <a:lnTo>
                  <a:pt x="1195" y="707"/>
                </a:lnTo>
                <a:lnTo>
                  <a:pt x="1167" y="720"/>
                </a:lnTo>
                <a:lnTo>
                  <a:pt x="1167" y="720"/>
                </a:lnTo>
                <a:lnTo>
                  <a:pt x="1098" y="761"/>
                </a:lnTo>
                <a:lnTo>
                  <a:pt x="1098" y="761"/>
                </a:lnTo>
                <a:lnTo>
                  <a:pt x="1082" y="765"/>
                </a:lnTo>
                <a:lnTo>
                  <a:pt x="1069" y="769"/>
                </a:lnTo>
                <a:lnTo>
                  <a:pt x="1061" y="772"/>
                </a:lnTo>
                <a:lnTo>
                  <a:pt x="1061" y="772"/>
                </a:lnTo>
                <a:lnTo>
                  <a:pt x="1056" y="782"/>
                </a:lnTo>
                <a:lnTo>
                  <a:pt x="964" y="782"/>
                </a:lnTo>
                <a:lnTo>
                  <a:pt x="964" y="782"/>
                </a:lnTo>
                <a:lnTo>
                  <a:pt x="961" y="782"/>
                </a:lnTo>
                <a:lnTo>
                  <a:pt x="959" y="782"/>
                </a:lnTo>
                <a:lnTo>
                  <a:pt x="957" y="785"/>
                </a:lnTo>
                <a:lnTo>
                  <a:pt x="957" y="785"/>
                </a:lnTo>
                <a:lnTo>
                  <a:pt x="955" y="789"/>
                </a:lnTo>
                <a:lnTo>
                  <a:pt x="953" y="791"/>
                </a:lnTo>
                <a:lnTo>
                  <a:pt x="935" y="791"/>
                </a:lnTo>
                <a:lnTo>
                  <a:pt x="875" y="791"/>
                </a:lnTo>
                <a:lnTo>
                  <a:pt x="869" y="767"/>
                </a:lnTo>
                <a:lnTo>
                  <a:pt x="869" y="767"/>
                </a:lnTo>
                <a:lnTo>
                  <a:pt x="873" y="767"/>
                </a:lnTo>
                <a:lnTo>
                  <a:pt x="882" y="763"/>
                </a:lnTo>
                <a:lnTo>
                  <a:pt x="888" y="761"/>
                </a:lnTo>
                <a:lnTo>
                  <a:pt x="892" y="758"/>
                </a:lnTo>
                <a:lnTo>
                  <a:pt x="897" y="752"/>
                </a:lnTo>
                <a:lnTo>
                  <a:pt x="899" y="744"/>
                </a:lnTo>
                <a:lnTo>
                  <a:pt x="899" y="744"/>
                </a:lnTo>
                <a:lnTo>
                  <a:pt x="901" y="731"/>
                </a:lnTo>
                <a:lnTo>
                  <a:pt x="901" y="722"/>
                </a:lnTo>
                <a:lnTo>
                  <a:pt x="899" y="715"/>
                </a:lnTo>
                <a:lnTo>
                  <a:pt x="899" y="715"/>
                </a:lnTo>
                <a:lnTo>
                  <a:pt x="901" y="713"/>
                </a:lnTo>
                <a:lnTo>
                  <a:pt x="907" y="707"/>
                </a:lnTo>
                <a:lnTo>
                  <a:pt x="912" y="700"/>
                </a:lnTo>
                <a:lnTo>
                  <a:pt x="912" y="696"/>
                </a:lnTo>
                <a:lnTo>
                  <a:pt x="910" y="690"/>
                </a:lnTo>
                <a:lnTo>
                  <a:pt x="910" y="690"/>
                </a:lnTo>
                <a:lnTo>
                  <a:pt x="907" y="687"/>
                </a:lnTo>
                <a:lnTo>
                  <a:pt x="903" y="683"/>
                </a:lnTo>
                <a:lnTo>
                  <a:pt x="890" y="679"/>
                </a:lnTo>
                <a:lnTo>
                  <a:pt x="871" y="676"/>
                </a:lnTo>
                <a:lnTo>
                  <a:pt x="871" y="676"/>
                </a:lnTo>
                <a:lnTo>
                  <a:pt x="871" y="674"/>
                </a:lnTo>
                <a:lnTo>
                  <a:pt x="869" y="672"/>
                </a:lnTo>
                <a:lnTo>
                  <a:pt x="867" y="670"/>
                </a:lnTo>
                <a:lnTo>
                  <a:pt x="860" y="670"/>
                </a:lnTo>
                <a:lnTo>
                  <a:pt x="836" y="676"/>
                </a:lnTo>
                <a:lnTo>
                  <a:pt x="769" y="577"/>
                </a:lnTo>
                <a:lnTo>
                  <a:pt x="769" y="577"/>
                </a:lnTo>
                <a:lnTo>
                  <a:pt x="758" y="579"/>
                </a:lnTo>
                <a:lnTo>
                  <a:pt x="746" y="582"/>
                </a:lnTo>
                <a:lnTo>
                  <a:pt x="732" y="588"/>
                </a:lnTo>
                <a:lnTo>
                  <a:pt x="717" y="596"/>
                </a:lnTo>
                <a:lnTo>
                  <a:pt x="700" y="607"/>
                </a:lnTo>
                <a:lnTo>
                  <a:pt x="687" y="620"/>
                </a:lnTo>
                <a:lnTo>
                  <a:pt x="681" y="627"/>
                </a:lnTo>
                <a:lnTo>
                  <a:pt x="676" y="636"/>
                </a:lnTo>
                <a:lnTo>
                  <a:pt x="676" y="636"/>
                </a:lnTo>
                <a:lnTo>
                  <a:pt x="657" y="674"/>
                </a:lnTo>
                <a:lnTo>
                  <a:pt x="642" y="709"/>
                </a:lnTo>
                <a:lnTo>
                  <a:pt x="631" y="739"/>
                </a:lnTo>
                <a:lnTo>
                  <a:pt x="627" y="748"/>
                </a:lnTo>
                <a:lnTo>
                  <a:pt x="627" y="754"/>
                </a:lnTo>
                <a:lnTo>
                  <a:pt x="627" y="754"/>
                </a:lnTo>
                <a:lnTo>
                  <a:pt x="631" y="765"/>
                </a:lnTo>
                <a:lnTo>
                  <a:pt x="637" y="780"/>
                </a:lnTo>
                <a:lnTo>
                  <a:pt x="646" y="797"/>
                </a:lnTo>
                <a:lnTo>
                  <a:pt x="646" y="797"/>
                </a:lnTo>
                <a:lnTo>
                  <a:pt x="609" y="832"/>
                </a:lnTo>
                <a:lnTo>
                  <a:pt x="583" y="860"/>
                </a:lnTo>
                <a:lnTo>
                  <a:pt x="573" y="873"/>
                </a:lnTo>
                <a:lnTo>
                  <a:pt x="568" y="880"/>
                </a:lnTo>
                <a:lnTo>
                  <a:pt x="568" y="880"/>
                </a:lnTo>
                <a:lnTo>
                  <a:pt x="557" y="897"/>
                </a:lnTo>
                <a:lnTo>
                  <a:pt x="542" y="916"/>
                </a:lnTo>
                <a:lnTo>
                  <a:pt x="527" y="931"/>
                </a:lnTo>
                <a:lnTo>
                  <a:pt x="519" y="938"/>
                </a:lnTo>
                <a:lnTo>
                  <a:pt x="519" y="938"/>
                </a:lnTo>
                <a:lnTo>
                  <a:pt x="512" y="944"/>
                </a:lnTo>
                <a:lnTo>
                  <a:pt x="503" y="955"/>
                </a:lnTo>
                <a:lnTo>
                  <a:pt x="493" y="966"/>
                </a:lnTo>
                <a:lnTo>
                  <a:pt x="490" y="973"/>
                </a:lnTo>
                <a:lnTo>
                  <a:pt x="488" y="977"/>
                </a:lnTo>
                <a:lnTo>
                  <a:pt x="488" y="977"/>
                </a:lnTo>
                <a:lnTo>
                  <a:pt x="484" y="994"/>
                </a:lnTo>
                <a:lnTo>
                  <a:pt x="475" y="1018"/>
                </a:lnTo>
                <a:lnTo>
                  <a:pt x="462" y="1050"/>
                </a:lnTo>
                <a:lnTo>
                  <a:pt x="456" y="1068"/>
                </a:lnTo>
                <a:lnTo>
                  <a:pt x="456" y="1068"/>
                </a:lnTo>
                <a:lnTo>
                  <a:pt x="363" y="1147"/>
                </a:lnTo>
                <a:lnTo>
                  <a:pt x="298" y="1204"/>
                </a:lnTo>
                <a:lnTo>
                  <a:pt x="275" y="1227"/>
                </a:lnTo>
                <a:lnTo>
                  <a:pt x="266" y="1238"/>
                </a:lnTo>
                <a:lnTo>
                  <a:pt x="266" y="1238"/>
                </a:lnTo>
                <a:lnTo>
                  <a:pt x="262" y="1247"/>
                </a:lnTo>
                <a:lnTo>
                  <a:pt x="264" y="1253"/>
                </a:lnTo>
                <a:lnTo>
                  <a:pt x="266" y="1258"/>
                </a:lnTo>
                <a:lnTo>
                  <a:pt x="292" y="1273"/>
                </a:lnTo>
                <a:lnTo>
                  <a:pt x="292" y="1273"/>
                </a:lnTo>
                <a:lnTo>
                  <a:pt x="292" y="1310"/>
                </a:lnTo>
                <a:lnTo>
                  <a:pt x="290" y="1335"/>
                </a:lnTo>
                <a:lnTo>
                  <a:pt x="290" y="1350"/>
                </a:lnTo>
                <a:lnTo>
                  <a:pt x="290" y="1350"/>
                </a:lnTo>
                <a:lnTo>
                  <a:pt x="288" y="1353"/>
                </a:lnTo>
                <a:lnTo>
                  <a:pt x="287" y="1361"/>
                </a:lnTo>
                <a:lnTo>
                  <a:pt x="287" y="1370"/>
                </a:lnTo>
                <a:lnTo>
                  <a:pt x="253" y="1404"/>
                </a:lnTo>
                <a:lnTo>
                  <a:pt x="253" y="1404"/>
                </a:lnTo>
                <a:lnTo>
                  <a:pt x="214" y="1418"/>
                </a:lnTo>
                <a:lnTo>
                  <a:pt x="184" y="1431"/>
                </a:lnTo>
                <a:lnTo>
                  <a:pt x="175" y="1437"/>
                </a:lnTo>
                <a:lnTo>
                  <a:pt x="169" y="1443"/>
                </a:lnTo>
                <a:lnTo>
                  <a:pt x="169" y="1443"/>
                </a:lnTo>
                <a:lnTo>
                  <a:pt x="164" y="1448"/>
                </a:lnTo>
                <a:lnTo>
                  <a:pt x="160" y="1452"/>
                </a:lnTo>
                <a:lnTo>
                  <a:pt x="158" y="1456"/>
                </a:lnTo>
                <a:lnTo>
                  <a:pt x="160" y="1458"/>
                </a:lnTo>
                <a:lnTo>
                  <a:pt x="160" y="1458"/>
                </a:lnTo>
                <a:lnTo>
                  <a:pt x="169" y="1459"/>
                </a:lnTo>
                <a:lnTo>
                  <a:pt x="186" y="1461"/>
                </a:lnTo>
                <a:lnTo>
                  <a:pt x="208" y="1463"/>
                </a:lnTo>
                <a:lnTo>
                  <a:pt x="171" y="1506"/>
                </a:lnTo>
                <a:lnTo>
                  <a:pt x="171" y="1506"/>
                </a:lnTo>
                <a:lnTo>
                  <a:pt x="33" y="1608"/>
                </a:lnTo>
                <a:lnTo>
                  <a:pt x="33" y="1608"/>
                </a:lnTo>
                <a:lnTo>
                  <a:pt x="30" y="1612"/>
                </a:lnTo>
                <a:lnTo>
                  <a:pt x="28" y="1616"/>
                </a:lnTo>
                <a:lnTo>
                  <a:pt x="24" y="1629"/>
                </a:lnTo>
                <a:lnTo>
                  <a:pt x="22" y="1644"/>
                </a:lnTo>
                <a:lnTo>
                  <a:pt x="24" y="1657"/>
                </a:lnTo>
                <a:lnTo>
                  <a:pt x="24" y="1657"/>
                </a:lnTo>
                <a:lnTo>
                  <a:pt x="30" y="1681"/>
                </a:lnTo>
                <a:lnTo>
                  <a:pt x="33" y="1694"/>
                </a:lnTo>
                <a:lnTo>
                  <a:pt x="33" y="1694"/>
                </a:lnTo>
                <a:lnTo>
                  <a:pt x="28" y="1696"/>
                </a:lnTo>
                <a:lnTo>
                  <a:pt x="22" y="1701"/>
                </a:lnTo>
                <a:lnTo>
                  <a:pt x="17" y="1709"/>
                </a:lnTo>
                <a:lnTo>
                  <a:pt x="11" y="1720"/>
                </a:lnTo>
                <a:lnTo>
                  <a:pt x="5" y="1735"/>
                </a:lnTo>
                <a:lnTo>
                  <a:pt x="2" y="1755"/>
                </a:lnTo>
                <a:lnTo>
                  <a:pt x="0" y="1782"/>
                </a:lnTo>
                <a:lnTo>
                  <a:pt x="0" y="1782"/>
                </a:lnTo>
                <a:lnTo>
                  <a:pt x="0" y="1795"/>
                </a:lnTo>
                <a:lnTo>
                  <a:pt x="4" y="1808"/>
                </a:lnTo>
                <a:lnTo>
                  <a:pt x="7" y="1819"/>
                </a:lnTo>
                <a:lnTo>
                  <a:pt x="11" y="1830"/>
                </a:lnTo>
                <a:lnTo>
                  <a:pt x="17" y="1839"/>
                </a:lnTo>
                <a:lnTo>
                  <a:pt x="24" y="1847"/>
                </a:lnTo>
                <a:lnTo>
                  <a:pt x="32" y="1854"/>
                </a:lnTo>
                <a:lnTo>
                  <a:pt x="41" y="1862"/>
                </a:lnTo>
                <a:lnTo>
                  <a:pt x="59" y="1871"/>
                </a:lnTo>
                <a:lnTo>
                  <a:pt x="80" y="1878"/>
                </a:lnTo>
                <a:lnTo>
                  <a:pt x="100" y="1880"/>
                </a:lnTo>
                <a:lnTo>
                  <a:pt x="121" y="1880"/>
                </a:lnTo>
                <a:lnTo>
                  <a:pt x="121" y="1880"/>
                </a:lnTo>
                <a:lnTo>
                  <a:pt x="140" y="1876"/>
                </a:lnTo>
                <a:lnTo>
                  <a:pt x="156" y="1871"/>
                </a:lnTo>
                <a:lnTo>
                  <a:pt x="169" y="1862"/>
                </a:lnTo>
                <a:lnTo>
                  <a:pt x="182" y="1852"/>
                </a:lnTo>
                <a:lnTo>
                  <a:pt x="192" y="1843"/>
                </a:lnTo>
                <a:lnTo>
                  <a:pt x="199" y="1836"/>
                </a:lnTo>
                <a:lnTo>
                  <a:pt x="205" y="1828"/>
                </a:lnTo>
                <a:lnTo>
                  <a:pt x="205" y="1828"/>
                </a:lnTo>
                <a:lnTo>
                  <a:pt x="214" y="1828"/>
                </a:lnTo>
                <a:lnTo>
                  <a:pt x="234" y="1824"/>
                </a:lnTo>
                <a:lnTo>
                  <a:pt x="247" y="1822"/>
                </a:lnTo>
                <a:lnTo>
                  <a:pt x="261" y="1819"/>
                </a:lnTo>
                <a:lnTo>
                  <a:pt x="274" y="1811"/>
                </a:lnTo>
                <a:lnTo>
                  <a:pt x="287" y="1804"/>
                </a:lnTo>
                <a:lnTo>
                  <a:pt x="287" y="1804"/>
                </a:lnTo>
                <a:lnTo>
                  <a:pt x="301" y="1793"/>
                </a:lnTo>
                <a:lnTo>
                  <a:pt x="311" y="1782"/>
                </a:lnTo>
                <a:lnTo>
                  <a:pt x="311" y="1782"/>
                </a:lnTo>
                <a:lnTo>
                  <a:pt x="316" y="1761"/>
                </a:lnTo>
                <a:lnTo>
                  <a:pt x="320" y="1748"/>
                </a:lnTo>
                <a:lnTo>
                  <a:pt x="320" y="1748"/>
                </a:lnTo>
                <a:lnTo>
                  <a:pt x="320" y="1735"/>
                </a:lnTo>
                <a:lnTo>
                  <a:pt x="318" y="1726"/>
                </a:lnTo>
                <a:lnTo>
                  <a:pt x="315" y="1701"/>
                </a:lnTo>
                <a:lnTo>
                  <a:pt x="313" y="1700"/>
                </a:lnTo>
                <a:lnTo>
                  <a:pt x="311" y="1700"/>
                </a:lnTo>
                <a:lnTo>
                  <a:pt x="311" y="1700"/>
                </a:lnTo>
                <a:lnTo>
                  <a:pt x="307" y="1687"/>
                </a:lnTo>
                <a:lnTo>
                  <a:pt x="301" y="1674"/>
                </a:lnTo>
                <a:lnTo>
                  <a:pt x="292" y="1660"/>
                </a:lnTo>
                <a:lnTo>
                  <a:pt x="292" y="1660"/>
                </a:lnTo>
                <a:lnTo>
                  <a:pt x="285" y="1653"/>
                </a:lnTo>
                <a:lnTo>
                  <a:pt x="277" y="1647"/>
                </a:lnTo>
                <a:lnTo>
                  <a:pt x="259" y="1638"/>
                </a:lnTo>
                <a:lnTo>
                  <a:pt x="244" y="1634"/>
                </a:lnTo>
                <a:lnTo>
                  <a:pt x="238" y="1633"/>
                </a:lnTo>
                <a:lnTo>
                  <a:pt x="234" y="1614"/>
                </a:lnTo>
                <a:lnTo>
                  <a:pt x="234" y="1614"/>
                </a:lnTo>
                <a:lnTo>
                  <a:pt x="296" y="1551"/>
                </a:lnTo>
                <a:lnTo>
                  <a:pt x="335" y="1506"/>
                </a:lnTo>
                <a:lnTo>
                  <a:pt x="348" y="1491"/>
                </a:lnTo>
                <a:lnTo>
                  <a:pt x="354" y="1485"/>
                </a:lnTo>
                <a:lnTo>
                  <a:pt x="354" y="1485"/>
                </a:lnTo>
                <a:lnTo>
                  <a:pt x="352" y="1478"/>
                </a:lnTo>
                <a:lnTo>
                  <a:pt x="354" y="1467"/>
                </a:lnTo>
                <a:lnTo>
                  <a:pt x="355" y="1448"/>
                </a:lnTo>
                <a:lnTo>
                  <a:pt x="355" y="1448"/>
                </a:lnTo>
                <a:lnTo>
                  <a:pt x="372" y="1443"/>
                </a:lnTo>
                <a:lnTo>
                  <a:pt x="408" y="1428"/>
                </a:lnTo>
                <a:lnTo>
                  <a:pt x="408" y="1428"/>
                </a:lnTo>
                <a:lnTo>
                  <a:pt x="443" y="1411"/>
                </a:lnTo>
                <a:lnTo>
                  <a:pt x="456" y="1404"/>
                </a:lnTo>
                <a:lnTo>
                  <a:pt x="460" y="1400"/>
                </a:lnTo>
                <a:lnTo>
                  <a:pt x="462" y="1398"/>
                </a:lnTo>
                <a:lnTo>
                  <a:pt x="462" y="1398"/>
                </a:lnTo>
                <a:lnTo>
                  <a:pt x="463" y="1394"/>
                </a:lnTo>
                <a:lnTo>
                  <a:pt x="467" y="1392"/>
                </a:lnTo>
                <a:lnTo>
                  <a:pt x="475" y="1387"/>
                </a:lnTo>
                <a:lnTo>
                  <a:pt x="488" y="1383"/>
                </a:lnTo>
                <a:lnTo>
                  <a:pt x="488" y="1383"/>
                </a:lnTo>
                <a:lnTo>
                  <a:pt x="564" y="1489"/>
                </a:lnTo>
                <a:lnTo>
                  <a:pt x="618" y="1562"/>
                </a:lnTo>
                <a:lnTo>
                  <a:pt x="637" y="1586"/>
                </a:lnTo>
                <a:lnTo>
                  <a:pt x="646" y="1597"/>
                </a:lnTo>
                <a:lnTo>
                  <a:pt x="646" y="1597"/>
                </a:lnTo>
                <a:lnTo>
                  <a:pt x="657" y="1601"/>
                </a:lnTo>
                <a:lnTo>
                  <a:pt x="663" y="1603"/>
                </a:lnTo>
                <a:lnTo>
                  <a:pt x="663" y="1629"/>
                </a:lnTo>
                <a:lnTo>
                  <a:pt x="637" y="1653"/>
                </a:lnTo>
                <a:lnTo>
                  <a:pt x="637" y="1653"/>
                </a:lnTo>
                <a:lnTo>
                  <a:pt x="625" y="1657"/>
                </a:lnTo>
                <a:lnTo>
                  <a:pt x="586" y="1672"/>
                </a:lnTo>
                <a:lnTo>
                  <a:pt x="586" y="1672"/>
                </a:lnTo>
                <a:lnTo>
                  <a:pt x="568" y="1685"/>
                </a:lnTo>
                <a:lnTo>
                  <a:pt x="568" y="1685"/>
                </a:lnTo>
                <a:lnTo>
                  <a:pt x="557" y="1696"/>
                </a:lnTo>
                <a:lnTo>
                  <a:pt x="545" y="1714"/>
                </a:lnTo>
                <a:lnTo>
                  <a:pt x="536" y="1739"/>
                </a:lnTo>
                <a:lnTo>
                  <a:pt x="529" y="1765"/>
                </a:lnTo>
                <a:lnTo>
                  <a:pt x="527" y="1770"/>
                </a:lnTo>
                <a:lnTo>
                  <a:pt x="527" y="1770"/>
                </a:lnTo>
                <a:lnTo>
                  <a:pt x="527" y="1795"/>
                </a:lnTo>
                <a:lnTo>
                  <a:pt x="529" y="1809"/>
                </a:lnTo>
                <a:lnTo>
                  <a:pt x="532" y="1824"/>
                </a:lnTo>
                <a:lnTo>
                  <a:pt x="536" y="1839"/>
                </a:lnTo>
                <a:lnTo>
                  <a:pt x="544" y="1854"/>
                </a:lnTo>
                <a:lnTo>
                  <a:pt x="553" y="1869"/>
                </a:lnTo>
                <a:lnTo>
                  <a:pt x="564" y="1884"/>
                </a:lnTo>
                <a:lnTo>
                  <a:pt x="564" y="1884"/>
                </a:lnTo>
                <a:lnTo>
                  <a:pt x="573" y="1891"/>
                </a:lnTo>
                <a:lnTo>
                  <a:pt x="584" y="1899"/>
                </a:lnTo>
                <a:lnTo>
                  <a:pt x="598" y="1904"/>
                </a:lnTo>
                <a:lnTo>
                  <a:pt x="612" y="1910"/>
                </a:lnTo>
                <a:lnTo>
                  <a:pt x="625" y="1914"/>
                </a:lnTo>
                <a:lnTo>
                  <a:pt x="640" y="1917"/>
                </a:lnTo>
                <a:lnTo>
                  <a:pt x="672" y="1919"/>
                </a:lnTo>
                <a:lnTo>
                  <a:pt x="702" y="1917"/>
                </a:lnTo>
                <a:lnTo>
                  <a:pt x="715" y="1916"/>
                </a:lnTo>
                <a:lnTo>
                  <a:pt x="728" y="1912"/>
                </a:lnTo>
                <a:lnTo>
                  <a:pt x="741" y="1908"/>
                </a:lnTo>
                <a:lnTo>
                  <a:pt x="750" y="1903"/>
                </a:lnTo>
                <a:lnTo>
                  <a:pt x="760" y="1897"/>
                </a:lnTo>
                <a:lnTo>
                  <a:pt x="767" y="1889"/>
                </a:lnTo>
                <a:lnTo>
                  <a:pt x="767" y="1889"/>
                </a:lnTo>
                <a:lnTo>
                  <a:pt x="799" y="1847"/>
                </a:lnTo>
                <a:lnTo>
                  <a:pt x="799" y="1847"/>
                </a:lnTo>
                <a:lnTo>
                  <a:pt x="808" y="1847"/>
                </a:lnTo>
                <a:lnTo>
                  <a:pt x="830" y="1847"/>
                </a:lnTo>
                <a:lnTo>
                  <a:pt x="843" y="1845"/>
                </a:lnTo>
                <a:lnTo>
                  <a:pt x="858" y="1843"/>
                </a:lnTo>
                <a:lnTo>
                  <a:pt x="871" y="1837"/>
                </a:lnTo>
                <a:lnTo>
                  <a:pt x="884" y="1832"/>
                </a:lnTo>
                <a:lnTo>
                  <a:pt x="884" y="1832"/>
                </a:lnTo>
                <a:lnTo>
                  <a:pt x="895" y="1822"/>
                </a:lnTo>
                <a:lnTo>
                  <a:pt x="907" y="1808"/>
                </a:lnTo>
                <a:lnTo>
                  <a:pt x="918" y="1789"/>
                </a:lnTo>
                <a:lnTo>
                  <a:pt x="929" y="1768"/>
                </a:lnTo>
                <a:lnTo>
                  <a:pt x="936" y="1744"/>
                </a:lnTo>
                <a:lnTo>
                  <a:pt x="942" y="1722"/>
                </a:lnTo>
                <a:lnTo>
                  <a:pt x="944" y="1700"/>
                </a:lnTo>
                <a:lnTo>
                  <a:pt x="944" y="1688"/>
                </a:lnTo>
                <a:lnTo>
                  <a:pt x="942" y="1677"/>
                </a:lnTo>
                <a:lnTo>
                  <a:pt x="942" y="1677"/>
                </a:lnTo>
                <a:lnTo>
                  <a:pt x="935" y="1659"/>
                </a:lnTo>
                <a:lnTo>
                  <a:pt x="923" y="1642"/>
                </a:lnTo>
                <a:lnTo>
                  <a:pt x="912" y="1629"/>
                </a:lnTo>
                <a:lnTo>
                  <a:pt x="897" y="1616"/>
                </a:lnTo>
                <a:lnTo>
                  <a:pt x="884" y="1606"/>
                </a:lnTo>
                <a:lnTo>
                  <a:pt x="869" y="1597"/>
                </a:lnTo>
                <a:lnTo>
                  <a:pt x="856" y="1592"/>
                </a:lnTo>
                <a:lnTo>
                  <a:pt x="845" y="1588"/>
                </a:lnTo>
                <a:lnTo>
                  <a:pt x="845" y="1588"/>
                </a:lnTo>
                <a:lnTo>
                  <a:pt x="832" y="1584"/>
                </a:lnTo>
                <a:lnTo>
                  <a:pt x="819" y="1584"/>
                </a:lnTo>
                <a:lnTo>
                  <a:pt x="795" y="1586"/>
                </a:lnTo>
                <a:lnTo>
                  <a:pt x="774" y="1588"/>
                </a:lnTo>
                <a:lnTo>
                  <a:pt x="767" y="1590"/>
                </a:lnTo>
                <a:lnTo>
                  <a:pt x="754" y="1560"/>
                </a:lnTo>
                <a:lnTo>
                  <a:pt x="754" y="1560"/>
                </a:lnTo>
                <a:lnTo>
                  <a:pt x="758" y="1554"/>
                </a:lnTo>
                <a:lnTo>
                  <a:pt x="763" y="1545"/>
                </a:lnTo>
                <a:lnTo>
                  <a:pt x="763" y="1545"/>
                </a:lnTo>
                <a:lnTo>
                  <a:pt x="761" y="1534"/>
                </a:lnTo>
                <a:lnTo>
                  <a:pt x="758" y="1512"/>
                </a:lnTo>
                <a:lnTo>
                  <a:pt x="748" y="1471"/>
                </a:lnTo>
                <a:lnTo>
                  <a:pt x="748" y="1471"/>
                </a:lnTo>
                <a:lnTo>
                  <a:pt x="741" y="1454"/>
                </a:lnTo>
                <a:lnTo>
                  <a:pt x="732" y="1437"/>
                </a:lnTo>
                <a:lnTo>
                  <a:pt x="719" y="1415"/>
                </a:lnTo>
                <a:lnTo>
                  <a:pt x="637" y="1303"/>
                </a:lnTo>
                <a:lnTo>
                  <a:pt x="637" y="1303"/>
                </a:lnTo>
                <a:lnTo>
                  <a:pt x="640" y="1292"/>
                </a:lnTo>
                <a:lnTo>
                  <a:pt x="648" y="1279"/>
                </a:lnTo>
                <a:lnTo>
                  <a:pt x="661" y="1258"/>
                </a:lnTo>
                <a:lnTo>
                  <a:pt x="661" y="1258"/>
                </a:lnTo>
                <a:lnTo>
                  <a:pt x="689" y="1221"/>
                </a:lnTo>
                <a:lnTo>
                  <a:pt x="698" y="1204"/>
                </a:lnTo>
                <a:lnTo>
                  <a:pt x="700" y="1195"/>
                </a:lnTo>
                <a:lnTo>
                  <a:pt x="704" y="1186"/>
                </a:lnTo>
                <a:lnTo>
                  <a:pt x="704" y="1186"/>
                </a:lnTo>
                <a:lnTo>
                  <a:pt x="706" y="1175"/>
                </a:lnTo>
                <a:lnTo>
                  <a:pt x="711" y="1160"/>
                </a:lnTo>
                <a:lnTo>
                  <a:pt x="724" y="1124"/>
                </a:lnTo>
                <a:lnTo>
                  <a:pt x="741" y="1089"/>
                </a:lnTo>
                <a:lnTo>
                  <a:pt x="754" y="1065"/>
                </a:lnTo>
                <a:lnTo>
                  <a:pt x="754" y="1065"/>
                </a:lnTo>
                <a:lnTo>
                  <a:pt x="778" y="1031"/>
                </a:lnTo>
                <a:lnTo>
                  <a:pt x="821" y="977"/>
                </a:lnTo>
                <a:lnTo>
                  <a:pt x="877" y="905"/>
                </a:lnTo>
                <a:lnTo>
                  <a:pt x="901" y="879"/>
                </a:lnTo>
                <a:lnTo>
                  <a:pt x="901" y="879"/>
                </a:lnTo>
                <a:lnTo>
                  <a:pt x="908" y="875"/>
                </a:lnTo>
                <a:lnTo>
                  <a:pt x="912" y="871"/>
                </a:lnTo>
                <a:lnTo>
                  <a:pt x="914" y="867"/>
                </a:lnTo>
                <a:lnTo>
                  <a:pt x="914" y="865"/>
                </a:lnTo>
                <a:lnTo>
                  <a:pt x="914" y="865"/>
                </a:lnTo>
                <a:lnTo>
                  <a:pt x="912" y="856"/>
                </a:lnTo>
                <a:lnTo>
                  <a:pt x="914" y="839"/>
                </a:lnTo>
                <a:lnTo>
                  <a:pt x="914" y="817"/>
                </a:lnTo>
                <a:lnTo>
                  <a:pt x="935" y="817"/>
                </a:lnTo>
                <a:lnTo>
                  <a:pt x="942" y="826"/>
                </a:lnTo>
                <a:lnTo>
                  <a:pt x="1043" y="826"/>
                </a:lnTo>
                <a:lnTo>
                  <a:pt x="1043" y="826"/>
                </a:lnTo>
                <a:lnTo>
                  <a:pt x="1033" y="860"/>
                </a:lnTo>
                <a:lnTo>
                  <a:pt x="1018" y="908"/>
                </a:lnTo>
                <a:lnTo>
                  <a:pt x="1020" y="908"/>
                </a:lnTo>
                <a:lnTo>
                  <a:pt x="1020" y="908"/>
                </a:lnTo>
                <a:lnTo>
                  <a:pt x="1022" y="908"/>
                </a:lnTo>
                <a:lnTo>
                  <a:pt x="1026" y="910"/>
                </a:lnTo>
                <a:lnTo>
                  <a:pt x="1033" y="914"/>
                </a:lnTo>
                <a:lnTo>
                  <a:pt x="1033" y="914"/>
                </a:lnTo>
                <a:lnTo>
                  <a:pt x="1048" y="832"/>
                </a:lnTo>
                <a:lnTo>
                  <a:pt x="1048" y="832"/>
                </a:lnTo>
                <a:lnTo>
                  <a:pt x="1054" y="851"/>
                </a:lnTo>
                <a:lnTo>
                  <a:pt x="1057" y="858"/>
                </a:lnTo>
                <a:lnTo>
                  <a:pt x="1061" y="864"/>
                </a:lnTo>
                <a:lnTo>
                  <a:pt x="1061" y="864"/>
                </a:lnTo>
                <a:lnTo>
                  <a:pt x="1080" y="873"/>
                </a:lnTo>
                <a:lnTo>
                  <a:pt x="1087" y="877"/>
                </a:lnTo>
                <a:lnTo>
                  <a:pt x="1089" y="877"/>
                </a:lnTo>
                <a:lnTo>
                  <a:pt x="1093" y="875"/>
                </a:lnTo>
                <a:lnTo>
                  <a:pt x="1093" y="875"/>
                </a:lnTo>
                <a:lnTo>
                  <a:pt x="1095" y="869"/>
                </a:lnTo>
                <a:lnTo>
                  <a:pt x="1095" y="865"/>
                </a:lnTo>
                <a:lnTo>
                  <a:pt x="1095" y="865"/>
                </a:lnTo>
                <a:lnTo>
                  <a:pt x="1098" y="864"/>
                </a:lnTo>
                <a:lnTo>
                  <a:pt x="1102" y="862"/>
                </a:lnTo>
                <a:lnTo>
                  <a:pt x="1104" y="860"/>
                </a:lnTo>
                <a:lnTo>
                  <a:pt x="1104" y="860"/>
                </a:lnTo>
                <a:lnTo>
                  <a:pt x="1104" y="858"/>
                </a:lnTo>
                <a:lnTo>
                  <a:pt x="1102" y="856"/>
                </a:lnTo>
                <a:lnTo>
                  <a:pt x="1097" y="854"/>
                </a:lnTo>
                <a:lnTo>
                  <a:pt x="1091" y="851"/>
                </a:lnTo>
                <a:lnTo>
                  <a:pt x="1089" y="849"/>
                </a:lnTo>
                <a:lnTo>
                  <a:pt x="1089" y="849"/>
                </a:lnTo>
                <a:lnTo>
                  <a:pt x="1085" y="832"/>
                </a:lnTo>
                <a:lnTo>
                  <a:pt x="1165" y="830"/>
                </a:lnTo>
                <a:lnTo>
                  <a:pt x="1158" y="919"/>
                </a:lnTo>
                <a:lnTo>
                  <a:pt x="1158" y="919"/>
                </a:lnTo>
                <a:lnTo>
                  <a:pt x="1158" y="919"/>
                </a:lnTo>
                <a:lnTo>
                  <a:pt x="1152" y="921"/>
                </a:lnTo>
                <a:lnTo>
                  <a:pt x="1145" y="925"/>
                </a:lnTo>
                <a:lnTo>
                  <a:pt x="1132" y="933"/>
                </a:lnTo>
                <a:lnTo>
                  <a:pt x="1108" y="953"/>
                </a:lnTo>
                <a:lnTo>
                  <a:pt x="1108" y="953"/>
                </a:lnTo>
                <a:lnTo>
                  <a:pt x="1097" y="960"/>
                </a:lnTo>
                <a:lnTo>
                  <a:pt x="1087" y="964"/>
                </a:lnTo>
                <a:lnTo>
                  <a:pt x="1080" y="968"/>
                </a:lnTo>
                <a:lnTo>
                  <a:pt x="1074" y="972"/>
                </a:lnTo>
                <a:lnTo>
                  <a:pt x="1074" y="972"/>
                </a:lnTo>
                <a:lnTo>
                  <a:pt x="1072" y="972"/>
                </a:lnTo>
                <a:lnTo>
                  <a:pt x="1069" y="972"/>
                </a:lnTo>
                <a:lnTo>
                  <a:pt x="1063" y="968"/>
                </a:lnTo>
                <a:lnTo>
                  <a:pt x="1057" y="962"/>
                </a:lnTo>
                <a:lnTo>
                  <a:pt x="1052" y="957"/>
                </a:lnTo>
                <a:lnTo>
                  <a:pt x="1052" y="957"/>
                </a:lnTo>
                <a:lnTo>
                  <a:pt x="1037" y="918"/>
                </a:lnTo>
                <a:lnTo>
                  <a:pt x="1037" y="918"/>
                </a:lnTo>
                <a:close/>
                <a:moveTo>
                  <a:pt x="140" y="1603"/>
                </a:moveTo>
                <a:lnTo>
                  <a:pt x="166" y="1612"/>
                </a:lnTo>
                <a:lnTo>
                  <a:pt x="141" y="1629"/>
                </a:lnTo>
                <a:lnTo>
                  <a:pt x="145" y="1646"/>
                </a:lnTo>
                <a:lnTo>
                  <a:pt x="132" y="1662"/>
                </a:lnTo>
                <a:lnTo>
                  <a:pt x="93" y="1662"/>
                </a:lnTo>
                <a:lnTo>
                  <a:pt x="102" y="1636"/>
                </a:lnTo>
                <a:lnTo>
                  <a:pt x="140" y="1603"/>
                </a:lnTo>
                <a:close/>
                <a:moveTo>
                  <a:pt x="631" y="1335"/>
                </a:moveTo>
                <a:lnTo>
                  <a:pt x="709" y="1478"/>
                </a:lnTo>
                <a:lnTo>
                  <a:pt x="627" y="1491"/>
                </a:lnTo>
                <a:lnTo>
                  <a:pt x="555" y="1385"/>
                </a:lnTo>
                <a:lnTo>
                  <a:pt x="579" y="1361"/>
                </a:lnTo>
                <a:lnTo>
                  <a:pt x="579" y="1361"/>
                </a:lnTo>
                <a:lnTo>
                  <a:pt x="588" y="1361"/>
                </a:lnTo>
                <a:lnTo>
                  <a:pt x="598" y="1359"/>
                </a:lnTo>
                <a:lnTo>
                  <a:pt x="609" y="1355"/>
                </a:lnTo>
                <a:lnTo>
                  <a:pt x="609" y="1355"/>
                </a:lnTo>
                <a:lnTo>
                  <a:pt x="618" y="1348"/>
                </a:lnTo>
                <a:lnTo>
                  <a:pt x="625" y="1342"/>
                </a:lnTo>
                <a:lnTo>
                  <a:pt x="631" y="1335"/>
                </a:lnTo>
                <a:lnTo>
                  <a:pt x="631" y="1335"/>
                </a:lnTo>
                <a:close/>
                <a:moveTo>
                  <a:pt x="1346" y="1301"/>
                </a:moveTo>
                <a:lnTo>
                  <a:pt x="1391" y="1303"/>
                </a:lnTo>
                <a:lnTo>
                  <a:pt x="1391" y="1303"/>
                </a:lnTo>
                <a:lnTo>
                  <a:pt x="1387" y="1331"/>
                </a:lnTo>
                <a:lnTo>
                  <a:pt x="1385" y="1353"/>
                </a:lnTo>
                <a:lnTo>
                  <a:pt x="1385" y="1370"/>
                </a:lnTo>
                <a:lnTo>
                  <a:pt x="1385" y="1370"/>
                </a:lnTo>
                <a:lnTo>
                  <a:pt x="1387" y="1377"/>
                </a:lnTo>
                <a:lnTo>
                  <a:pt x="1393" y="1391"/>
                </a:lnTo>
                <a:lnTo>
                  <a:pt x="1407" y="1420"/>
                </a:lnTo>
                <a:lnTo>
                  <a:pt x="1430" y="1461"/>
                </a:lnTo>
                <a:lnTo>
                  <a:pt x="1430" y="1461"/>
                </a:lnTo>
                <a:lnTo>
                  <a:pt x="1424" y="1577"/>
                </a:lnTo>
                <a:lnTo>
                  <a:pt x="1419" y="1662"/>
                </a:lnTo>
                <a:lnTo>
                  <a:pt x="1417" y="1692"/>
                </a:lnTo>
                <a:lnTo>
                  <a:pt x="1415" y="1709"/>
                </a:lnTo>
                <a:lnTo>
                  <a:pt x="1415" y="1709"/>
                </a:lnTo>
                <a:lnTo>
                  <a:pt x="1409" y="1724"/>
                </a:lnTo>
                <a:lnTo>
                  <a:pt x="1402" y="1741"/>
                </a:lnTo>
                <a:lnTo>
                  <a:pt x="1394" y="1759"/>
                </a:lnTo>
                <a:lnTo>
                  <a:pt x="1409" y="1768"/>
                </a:lnTo>
                <a:lnTo>
                  <a:pt x="1409" y="1768"/>
                </a:lnTo>
                <a:lnTo>
                  <a:pt x="1398" y="1789"/>
                </a:lnTo>
                <a:lnTo>
                  <a:pt x="1389" y="1804"/>
                </a:lnTo>
                <a:lnTo>
                  <a:pt x="1381" y="1813"/>
                </a:lnTo>
                <a:lnTo>
                  <a:pt x="1381" y="1813"/>
                </a:lnTo>
                <a:lnTo>
                  <a:pt x="1370" y="1821"/>
                </a:lnTo>
                <a:lnTo>
                  <a:pt x="1352" y="1828"/>
                </a:lnTo>
                <a:lnTo>
                  <a:pt x="1324" y="1837"/>
                </a:lnTo>
                <a:lnTo>
                  <a:pt x="1324" y="1837"/>
                </a:lnTo>
                <a:lnTo>
                  <a:pt x="1307" y="1845"/>
                </a:lnTo>
                <a:lnTo>
                  <a:pt x="1307" y="1845"/>
                </a:lnTo>
                <a:lnTo>
                  <a:pt x="1301" y="1845"/>
                </a:lnTo>
                <a:lnTo>
                  <a:pt x="1298" y="1845"/>
                </a:lnTo>
                <a:lnTo>
                  <a:pt x="1294" y="1845"/>
                </a:lnTo>
                <a:lnTo>
                  <a:pt x="1294" y="1845"/>
                </a:lnTo>
                <a:lnTo>
                  <a:pt x="1292" y="1836"/>
                </a:lnTo>
                <a:lnTo>
                  <a:pt x="1290" y="1819"/>
                </a:lnTo>
                <a:lnTo>
                  <a:pt x="1288" y="1796"/>
                </a:lnTo>
                <a:lnTo>
                  <a:pt x="1314" y="1787"/>
                </a:lnTo>
                <a:lnTo>
                  <a:pt x="1314" y="1787"/>
                </a:lnTo>
                <a:lnTo>
                  <a:pt x="1311" y="1662"/>
                </a:lnTo>
                <a:lnTo>
                  <a:pt x="1303" y="1521"/>
                </a:lnTo>
                <a:lnTo>
                  <a:pt x="1303" y="1521"/>
                </a:lnTo>
                <a:lnTo>
                  <a:pt x="1290" y="1424"/>
                </a:lnTo>
                <a:lnTo>
                  <a:pt x="1290" y="1424"/>
                </a:lnTo>
                <a:lnTo>
                  <a:pt x="1299" y="1405"/>
                </a:lnTo>
                <a:lnTo>
                  <a:pt x="1303" y="1389"/>
                </a:lnTo>
                <a:lnTo>
                  <a:pt x="1307" y="1376"/>
                </a:lnTo>
                <a:lnTo>
                  <a:pt x="1307" y="1350"/>
                </a:lnTo>
                <a:lnTo>
                  <a:pt x="1307" y="1350"/>
                </a:lnTo>
                <a:lnTo>
                  <a:pt x="1324" y="1335"/>
                </a:lnTo>
                <a:lnTo>
                  <a:pt x="1337" y="1324"/>
                </a:lnTo>
                <a:lnTo>
                  <a:pt x="1340" y="1320"/>
                </a:lnTo>
                <a:lnTo>
                  <a:pt x="1342" y="1316"/>
                </a:lnTo>
                <a:lnTo>
                  <a:pt x="1342" y="1316"/>
                </a:lnTo>
                <a:lnTo>
                  <a:pt x="1346" y="1301"/>
                </a:lnTo>
                <a:lnTo>
                  <a:pt x="1346" y="1301"/>
                </a:lnTo>
                <a:close/>
              </a:path>
            </a:pathLst>
          </a:custGeom>
          <a:solidFill>
            <a:schemeClr val="tx1"/>
          </a:solidFill>
          <a:ln w="635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8" name="Freeform 26">
            <a:extLst>
              <a:ext uri="{FF2B5EF4-FFF2-40B4-BE49-F238E27FC236}">
                <a16:creationId xmlns:a16="http://schemas.microsoft.com/office/drawing/2014/main" id="{37A92062-223C-423F-8A3C-2112F9550D5C}"/>
              </a:ext>
            </a:extLst>
          </p:cNvPr>
          <p:cNvSpPr>
            <a:spLocks noEditPoints="1"/>
          </p:cNvSpPr>
          <p:nvPr/>
        </p:nvSpPr>
        <p:spPr bwMode="auto">
          <a:xfrm>
            <a:off x="2817641" y="4676649"/>
            <a:ext cx="661530" cy="1717801"/>
          </a:xfrm>
          <a:custGeom>
            <a:avLst/>
            <a:gdLst>
              <a:gd name="T0" fmla="*/ 192 w 486"/>
              <a:gd name="T1" fmla="*/ 175 h 1262"/>
              <a:gd name="T2" fmla="*/ 144 w 486"/>
              <a:gd name="T3" fmla="*/ 191 h 1262"/>
              <a:gd name="T4" fmla="*/ 115 w 486"/>
              <a:gd name="T5" fmla="*/ 275 h 1262"/>
              <a:gd name="T6" fmla="*/ 104 w 486"/>
              <a:gd name="T7" fmla="*/ 350 h 1262"/>
              <a:gd name="T8" fmla="*/ 105 w 486"/>
              <a:gd name="T9" fmla="*/ 421 h 1262"/>
              <a:gd name="T10" fmla="*/ 88 w 486"/>
              <a:gd name="T11" fmla="*/ 484 h 1262"/>
              <a:gd name="T12" fmla="*/ 73 w 486"/>
              <a:gd name="T13" fmla="*/ 549 h 1262"/>
              <a:gd name="T14" fmla="*/ 17 w 486"/>
              <a:gd name="T15" fmla="*/ 687 h 1262"/>
              <a:gd name="T16" fmla="*/ 0 w 486"/>
              <a:gd name="T17" fmla="*/ 715 h 1262"/>
              <a:gd name="T18" fmla="*/ 68 w 486"/>
              <a:gd name="T19" fmla="*/ 743 h 1262"/>
              <a:gd name="T20" fmla="*/ 56 w 486"/>
              <a:gd name="T21" fmla="*/ 1005 h 1262"/>
              <a:gd name="T22" fmla="*/ 41 w 486"/>
              <a:gd name="T23" fmla="*/ 1005 h 1262"/>
              <a:gd name="T24" fmla="*/ 29 w 486"/>
              <a:gd name="T25" fmla="*/ 1070 h 1262"/>
              <a:gd name="T26" fmla="*/ 41 w 486"/>
              <a:gd name="T27" fmla="*/ 1093 h 1262"/>
              <a:gd name="T28" fmla="*/ 80 w 486"/>
              <a:gd name="T29" fmla="*/ 1052 h 1262"/>
              <a:gd name="T30" fmla="*/ 61 w 486"/>
              <a:gd name="T31" fmla="*/ 1061 h 1262"/>
              <a:gd name="T32" fmla="*/ 73 w 486"/>
              <a:gd name="T33" fmla="*/ 1136 h 1262"/>
              <a:gd name="T34" fmla="*/ 100 w 486"/>
              <a:gd name="T35" fmla="*/ 1112 h 1262"/>
              <a:gd name="T36" fmla="*/ 118 w 486"/>
              <a:gd name="T37" fmla="*/ 1134 h 1262"/>
              <a:gd name="T38" fmla="*/ 136 w 486"/>
              <a:gd name="T39" fmla="*/ 1124 h 1262"/>
              <a:gd name="T40" fmla="*/ 118 w 486"/>
              <a:gd name="T41" fmla="*/ 1045 h 1262"/>
              <a:gd name="T42" fmla="*/ 116 w 486"/>
              <a:gd name="T43" fmla="*/ 989 h 1262"/>
              <a:gd name="T44" fmla="*/ 199 w 486"/>
              <a:gd name="T45" fmla="*/ 1001 h 1262"/>
              <a:gd name="T46" fmla="*/ 250 w 486"/>
              <a:gd name="T47" fmla="*/ 1119 h 1262"/>
              <a:gd name="T48" fmla="*/ 251 w 486"/>
              <a:gd name="T49" fmla="*/ 1168 h 1262"/>
              <a:gd name="T50" fmla="*/ 215 w 486"/>
              <a:gd name="T51" fmla="*/ 1246 h 1262"/>
              <a:gd name="T52" fmla="*/ 244 w 486"/>
              <a:gd name="T53" fmla="*/ 1261 h 1262"/>
              <a:gd name="T54" fmla="*/ 312 w 486"/>
              <a:gd name="T55" fmla="*/ 1250 h 1262"/>
              <a:gd name="T56" fmla="*/ 318 w 486"/>
              <a:gd name="T57" fmla="*/ 1227 h 1262"/>
              <a:gd name="T58" fmla="*/ 331 w 486"/>
              <a:gd name="T59" fmla="*/ 1204 h 1262"/>
              <a:gd name="T60" fmla="*/ 400 w 486"/>
              <a:gd name="T61" fmla="*/ 1202 h 1262"/>
              <a:gd name="T62" fmla="*/ 410 w 486"/>
              <a:gd name="T63" fmla="*/ 1128 h 1262"/>
              <a:gd name="T64" fmla="*/ 412 w 486"/>
              <a:gd name="T65" fmla="*/ 1101 h 1262"/>
              <a:gd name="T66" fmla="*/ 430 w 486"/>
              <a:gd name="T67" fmla="*/ 934 h 1262"/>
              <a:gd name="T68" fmla="*/ 416 w 486"/>
              <a:gd name="T69" fmla="*/ 845 h 1262"/>
              <a:gd name="T70" fmla="*/ 439 w 486"/>
              <a:gd name="T71" fmla="*/ 736 h 1262"/>
              <a:gd name="T72" fmla="*/ 472 w 486"/>
              <a:gd name="T73" fmla="*/ 564 h 1262"/>
              <a:gd name="T74" fmla="*/ 469 w 486"/>
              <a:gd name="T75" fmla="*/ 472 h 1262"/>
              <a:gd name="T76" fmla="*/ 458 w 486"/>
              <a:gd name="T77" fmla="*/ 432 h 1262"/>
              <a:gd name="T78" fmla="*/ 481 w 486"/>
              <a:gd name="T79" fmla="*/ 389 h 1262"/>
              <a:gd name="T80" fmla="*/ 428 w 486"/>
              <a:gd name="T81" fmla="*/ 201 h 1262"/>
              <a:gd name="T82" fmla="*/ 391 w 486"/>
              <a:gd name="T83" fmla="*/ 164 h 1262"/>
              <a:gd name="T84" fmla="*/ 353 w 486"/>
              <a:gd name="T85" fmla="*/ 145 h 1262"/>
              <a:gd name="T86" fmla="*/ 371 w 486"/>
              <a:gd name="T87" fmla="*/ 115 h 1262"/>
              <a:gd name="T88" fmla="*/ 363 w 486"/>
              <a:gd name="T89" fmla="*/ 57 h 1262"/>
              <a:gd name="T90" fmla="*/ 306 w 486"/>
              <a:gd name="T91" fmla="*/ 0 h 1262"/>
              <a:gd name="T92" fmla="*/ 271 w 486"/>
              <a:gd name="T93" fmla="*/ 8 h 1262"/>
              <a:gd name="T94" fmla="*/ 223 w 486"/>
              <a:gd name="T95" fmla="*/ 53 h 1262"/>
              <a:gd name="T96" fmla="*/ 335 w 486"/>
              <a:gd name="T97" fmla="*/ 897 h 1262"/>
              <a:gd name="T98" fmla="*/ 325 w 486"/>
              <a:gd name="T99" fmla="*/ 1101 h 1262"/>
              <a:gd name="T100" fmla="*/ 318 w 486"/>
              <a:gd name="T101" fmla="*/ 1005 h 1262"/>
              <a:gd name="T102" fmla="*/ 335 w 486"/>
              <a:gd name="T103" fmla="*/ 897 h 1262"/>
              <a:gd name="T104" fmla="*/ 207 w 486"/>
              <a:gd name="T105" fmla="*/ 950 h 1262"/>
              <a:gd name="T106" fmla="*/ 120 w 486"/>
              <a:gd name="T107" fmla="*/ 945 h 1262"/>
              <a:gd name="T108" fmla="*/ 210 w 486"/>
              <a:gd name="T109" fmla="*/ 948 h 1262"/>
              <a:gd name="T110" fmla="*/ 68 w 486"/>
              <a:gd name="T111" fmla="*/ 1021 h 1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86" h="1262">
                <a:moveTo>
                  <a:pt x="235" y="143"/>
                </a:moveTo>
                <a:lnTo>
                  <a:pt x="235" y="143"/>
                </a:lnTo>
                <a:lnTo>
                  <a:pt x="216" y="151"/>
                </a:lnTo>
                <a:lnTo>
                  <a:pt x="216" y="151"/>
                </a:lnTo>
                <a:lnTo>
                  <a:pt x="210" y="156"/>
                </a:lnTo>
                <a:lnTo>
                  <a:pt x="204" y="163"/>
                </a:lnTo>
                <a:lnTo>
                  <a:pt x="197" y="170"/>
                </a:lnTo>
                <a:lnTo>
                  <a:pt x="192" y="175"/>
                </a:lnTo>
                <a:lnTo>
                  <a:pt x="192" y="175"/>
                </a:lnTo>
                <a:lnTo>
                  <a:pt x="186" y="177"/>
                </a:lnTo>
                <a:lnTo>
                  <a:pt x="178" y="178"/>
                </a:lnTo>
                <a:lnTo>
                  <a:pt x="166" y="181"/>
                </a:lnTo>
                <a:lnTo>
                  <a:pt x="160" y="183"/>
                </a:lnTo>
                <a:lnTo>
                  <a:pt x="151" y="187"/>
                </a:lnTo>
                <a:lnTo>
                  <a:pt x="151" y="187"/>
                </a:lnTo>
                <a:lnTo>
                  <a:pt x="144" y="191"/>
                </a:lnTo>
                <a:lnTo>
                  <a:pt x="140" y="196"/>
                </a:lnTo>
                <a:lnTo>
                  <a:pt x="136" y="202"/>
                </a:lnTo>
                <a:lnTo>
                  <a:pt x="134" y="208"/>
                </a:lnTo>
                <a:lnTo>
                  <a:pt x="129" y="222"/>
                </a:lnTo>
                <a:lnTo>
                  <a:pt x="124" y="239"/>
                </a:lnTo>
                <a:lnTo>
                  <a:pt x="124" y="239"/>
                </a:lnTo>
                <a:lnTo>
                  <a:pt x="118" y="257"/>
                </a:lnTo>
                <a:lnTo>
                  <a:pt x="115" y="275"/>
                </a:lnTo>
                <a:lnTo>
                  <a:pt x="112" y="290"/>
                </a:lnTo>
                <a:lnTo>
                  <a:pt x="112" y="302"/>
                </a:lnTo>
                <a:lnTo>
                  <a:pt x="112" y="302"/>
                </a:lnTo>
                <a:lnTo>
                  <a:pt x="111" y="312"/>
                </a:lnTo>
                <a:lnTo>
                  <a:pt x="109" y="324"/>
                </a:lnTo>
                <a:lnTo>
                  <a:pt x="106" y="337"/>
                </a:lnTo>
                <a:lnTo>
                  <a:pt x="104" y="350"/>
                </a:lnTo>
                <a:lnTo>
                  <a:pt x="104" y="350"/>
                </a:lnTo>
                <a:lnTo>
                  <a:pt x="104" y="357"/>
                </a:lnTo>
                <a:lnTo>
                  <a:pt x="105" y="363"/>
                </a:lnTo>
                <a:lnTo>
                  <a:pt x="109" y="374"/>
                </a:lnTo>
                <a:lnTo>
                  <a:pt x="111" y="382"/>
                </a:lnTo>
                <a:lnTo>
                  <a:pt x="112" y="385"/>
                </a:lnTo>
                <a:lnTo>
                  <a:pt x="112" y="389"/>
                </a:lnTo>
                <a:lnTo>
                  <a:pt x="112" y="389"/>
                </a:lnTo>
                <a:lnTo>
                  <a:pt x="105" y="421"/>
                </a:lnTo>
                <a:lnTo>
                  <a:pt x="100" y="445"/>
                </a:lnTo>
                <a:lnTo>
                  <a:pt x="109" y="449"/>
                </a:lnTo>
                <a:lnTo>
                  <a:pt x="100" y="465"/>
                </a:lnTo>
                <a:lnTo>
                  <a:pt x="100" y="465"/>
                </a:lnTo>
                <a:lnTo>
                  <a:pt x="94" y="472"/>
                </a:lnTo>
                <a:lnTo>
                  <a:pt x="91" y="478"/>
                </a:lnTo>
                <a:lnTo>
                  <a:pt x="88" y="484"/>
                </a:lnTo>
                <a:lnTo>
                  <a:pt x="88" y="484"/>
                </a:lnTo>
                <a:lnTo>
                  <a:pt x="88" y="491"/>
                </a:lnTo>
                <a:lnTo>
                  <a:pt x="89" y="500"/>
                </a:lnTo>
                <a:lnTo>
                  <a:pt x="92" y="508"/>
                </a:lnTo>
                <a:lnTo>
                  <a:pt x="88" y="513"/>
                </a:lnTo>
                <a:lnTo>
                  <a:pt x="88" y="513"/>
                </a:lnTo>
                <a:lnTo>
                  <a:pt x="80" y="530"/>
                </a:lnTo>
                <a:lnTo>
                  <a:pt x="75" y="543"/>
                </a:lnTo>
                <a:lnTo>
                  <a:pt x="73" y="549"/>
                </a:lnTo>
                <a:lnTo>
                  <a:pt x="73" y="552"/>
                </a:lnTo>
                <a:lnTo>
                  <a:pt x="73" y="552"/>
                </a:lnTo>
                <a:lnTo>
                  <a:pt x="70" y="559"/>
                </a:lnTo>
                <a:lnTo>
                  <a:pt x="64" y="576"/>
                </a:lnTo>
                <a:lnTo>
                  <a:pt x="48" y="620"/>
                </a:lnTo>
                <a:lnTo>
                  <a:pt x="29" y="664"/>
                </a:lnTo>
                <a:lnTo>
                  <a:pt x="22" y="680"/>
                </a:lnTo>
                <a:lnTo>
                  <a:pt x="17" y="687"/>
                </a:lnTo>
                <a:lnTo>
                  <a:pt x="17" y="687"/>
                </a:lnTo>
                <a:lnTo>
                  <a:pt x="10" y="693"/>
                </a:lnTo>
                <a:lnTo>
                  <a:pt x="5" y="699"/>
                </a:lnTo>
                <a:lnTo>
                  <a:pt x="3" y="702"/>
                </a:lnTo>
                <a:lnTo>
                  <a:pt x="0" y="707"/>
                </a:lnTo>
                <a:lnTo>
                  <a:pt x="0" y="711"/>
                </a:lnTo>
                <a:lnTo>
                  <a:pt x="0" y="715"/>
                </a:lnTo>
                <a:lnTo>
                  <a:pt x="0" y="715"/>
                </a:lnTo>
                <a:lnTo>
                  <a:pt x="1" y="718"/>
                </a:lnTo>
                <a:lnTo>
                  <a:pt x="5" y="720"/>
                </a:lnTo>
                <a:lnTo>
                  <a:pt x="12" y="724"/>
                </a:lnTo>
                <a:lnTo>
                  <a:pt x="24" y="727"/>
                </a:lnTo>
                <a:lnTo>
                  <a:pt x="36" y="730"/>
                </a:lnTo>
                <a:lnTo>
                  <a:pt x="59" y="733"/>
                </a:lnTo>
                <a:lnTo>
                  <a:pt x="68" y="736"/>
                </a:lnTo>
                <a:lnTo>
                  <a:pt x="68" y="743"/>
                </a:lnTo>
                <a:lnTo>
                  <a:pt x="97" y="743"/>
                </a:lnTo>
                <a:lnTo>
                  <a:pt x="97" y="799"/>
                </a:lnTo>
                <a:lnTo>
                  <a:pt x="88" y="807"/>
                </a:lnTo>
                <a:lnTo>
                  <a:pt x="88" y="862"/>
                </a:lnTo>
                <a:lnTo>
                  <a:pt x="85" y="862"/>
                </a:lnTo>
                <a:lnTo>
                  <a:pt x="85" y="870"/>
                </a:lnTo>
                <a:lnTo>
                  <a:pt x="56" y="957"/>
                </a:lnTo>
                <a:lnTo>
                  <a:pt x="56" y="1005"/>
                </a:lnTo>
                <a:lnTo>
                  <a:pt x="53" y="1013"/>
                </a:lnTo>
                <a:lnTo>
                  <a:pt x="53" y="1013"/>
                </a:lnTo>
                <a:lnTo>
                  <a:pt x="51" y="1012"/>
                </a:lnTo>
                <a:lnTo>
                  <a:pt x="50" y="1009"/>
                </a:lnTo>
                <a:lnTo>
                  <a:pt x="47" y="1006"/>
                </a:lnTo>
                <a:lnTo>
                  <a:pt x="44" y="1006"/>
                </a:lnTo>
                <a:lnTo>
                  <a:pt x="41" y="1005"/>
                </a:lnTo>
                <a:lnTo>
                  <a:pt x="41" y="1005"/>
                </a:lnTo>
                <a:lnTo>
                  <a:pt x="37" y="1006"/>
                </a:lnTo>
                <a:lnTo>
                  <a:pt x="35" y="1007"/>
                </a:lnTo>
                <a:lnTo>
                  <a:pt x="31" y="1011"/>
                </a:lnTo>
                <a:lnTo>
                  <a:pt x="29" y="1015"/>
                </a:lnTo>
                <a:lnTo>
                  <a:pt x="29" y="1017"/>
                </a:lnTo>
                <a:lnTo>
                  <a:pt x="29" y="1017"/>
                </a:lnTo>
                <a:lnTo>
                  <a:pt x="29" y="1049"/>
                </a:lnTo>
                <a:lnTo>
                  <a:pt x="29" y="1070"/>
                </a:lnTo>
                <a:lnTo>
                  <a:pt x="29" y="1081"/>
                </a:lnTo>
                <a:lnTo>
                  <a:pt x="29" y="1081"/>
                </a:lnTo>
                <a:lnTo>
                  <a:pt x="29" y="1082"/>
                </a:lnTo>
                <a:lnTo>
                  <a:pt x="31" y="1087"/>
                </a:lnTo>
                <a:lnTo>
                  <a:pt x="36" y="1090"/>
                </a:lnTo>
                <a:lnTo>
                  <a:pt x="38" y="1092"/>
                </a:lnTo>
                <a:lnTo>
                  <a:pt x="41" y="1093"/>
                </a:lnTo>
                <a:lnTo>
                  <a:pt x="41" y="1093"/>
                </a:lnTo>
                <a:lnTo>
                  <a:pt x="43" y="1092"/>
                </a:lnTo>
                <a:lnTo>
                  <a:pt x="44" y="1090"/>
                </a:lnTo>
                <a:lnTo>
                  <a:pt x="49" y="1087"/>
                </a:lnTo>
                <a:lnTo>
                  <a:pt x="53" y="1081"/>
                </a:lnTo>
                <a:lnTo>
                  <a:pt x="53" y="1052"/>
                </a:lnTo>
                <a:lnTo>
                  <a:pt x="64" y="1045"/>
                </a:lnTo>
                <a:lnTo>
                  <a:pt x="80" y="1045"/>
                </a:lnTo>
                <a:lnTo>
                  <a:pt x="80" y="1052"/>
                </a:lnTo>
                <a:lnTo>
                  <a:pt x="80" y="1052"/>
                </a:lnTo>
                <a:lnTo>
                  <a:pt x="76" y="1051"/>
                </a:lnTo>
                <a:lnTo>
                  <a:pt x="73" y="1051"/>
                </a:lnTo>
                <a:lnTo>
                  <a:pt x="68" y="1052"/>
                </a:lnTo>
                <a:lnTo>
                  <a:pt x="68" y="1052"/>
                </a:lnTo>
                <a:lnTo>
                  <a:pt x="64" y="1055"/>
                </a:lnTo>
                <a:lnTo>
                  <a:pt x="62" y="1058"/>
                </a:lnTo>
                <a:lnTo>
                  <a:pt x="61" y="1061"/>
                </a:lnTo>
                <a:lnTo>
                  <a:pt x="61" y="1128"/>
                </a:lnTo>
                <a:lnTo>
                  <a:pt x="61" y="1128"/>
                </a:lnTo>
                <a:lnTo>
                  <a:pt x="61" y="1130"/>
                </a:lnTo>
                <a:lnTo>
                  <a:pt x="63" y="1132"/>
                </a:lnTo>
                <a:lnTo>
                  <a:pt x="67" y="1134"/>
                </a:lnTo>
                <a:lnTo>
                  <a:pt x="69" y="1136"/>
                </a:lnTo>
                <a:lnTo>
                  <a:pt x="73" y="1136"/>
                </a:lnTo>
                <a:lnTo>
                  <a:pt x="73" y="1136"/>
                </a:lnTo>
                <a:lnTo>
                  <a:pt x="75" y="1136"/>
                </a:lnTo>
                <a:lnTo>
                  <a:pt x="78" y="1134"/>
                </a:lnTo>
                <a:lnTo>
                  <a:pt x="81" y="1132"/>
                </a:lnTo>
                <a:lnTo>
                  <a:pt x="84" y="1130"/>
                </a:lnTo>
                <a:lnTo>
                  <a:pt x="85" y="1128"/>
                </a:lnTo>
                <a:lnTo>
                  <a:pt x="85" y="1108"/>
                </a:lnTo>
                <a:lnTo>
                  <a:pt x="88" y="1112"/>
                </a:lnTo>
                <a:lnTo>
                  <a:pt x="100" y="1112"/>
                </a:lnTo>
                <a:lnTo>
                  <a:pt x="104" y="1105"/>
                </a:lnTo>
                <a:lnTo>
                  <a:pt x="104" y="1093"/>
                </a:lnTo>
                <a:lnTo>
                  <a:pt x="112" y="1093"/>
                </a:lnTo>
                <a:lnTo>
                  <a:pt x="112" y="1124"/>
                </a:lnTo>
                <a:lnTo>
                  <a:pt x="112" y="1124"/>
                </a:lnTo>
                <a:lnTo>
                  <a:pt x="112" y="1126"/>
                </a:lnTo>
                <a:lnTo>
                  <a:pt x="115" y="1130"/>
                </a:lnTo>
                <a:lnTo>
                  <a:pt x="118" y="1134"/>
                </a:lnTo>
                <a:lnTo>
                  <a:pt x="120" y="1136"/>
                </a:lnTo>
                <a:lnTo>
                  <a:pt x="124" y="1136"/>
                </a:lnTo>
                <a:lnTo>
                  <a:pt x="124" y="1136"/>
                </a:lnTo>
                <a:lnTo>
                  <a:pt x="128" y="1136"/>
                </a:lnTo>
                <a:lnTo>
                  <a:pt x="130" y="1134"/>
                </a:lnTo>
                <a:lnTo>
                  <a:pt x="134" y="1130"/>
                </a:lnTo>
                <a:lnTo>
                  <a:pt x="135" y="1126"/>
                </a:lnTo>
                <a:lnTo>
                  <a:pt x="136" y="1124"/>
                </a:lnTo>
                <a:lnTo>
                  <a:pt x="136" y="1052"/>
                </a:lnTo>
                <a:lnTo>
                  <a:pt x="136" y="1052"/>
                </a:lnTo>
                <a:lnTo>
                  <a:pt x="134" y="1049"/>
                </a:lnTo>
                <a:lnTo>
                  <a:pt x="130" y="1046"/>
                </a:lnTo>
                <a:lnTo>
                  <a:pt x="128" y="1045"/>
                </a:lnTo>
                <a:lnTo>
                  <a:pt x="124" y="1045"/>
                </a:lnTo>
                <a:lnTo>
                  <a:pt x="124" y="1045"/>
                </a:lnTo>
                <a:lnTo>
                  <a:pt x="118" y="1045"/>
                </a:lnTo>
                <a:lnTo>
                  <a:pt x="115" y="1046"/>
                </a:lnTo>
                <a:lnTo>
                  <a:pt x="112" y="1049"/>
                </a:lnTo>
                <a:lnTo>
                  <a:pt x="112" y="1064"/>
                </a:lnTo>
                <a:lnTo>
                  <a:pt x="109" y="1064"/>
                </a:lnTo>
                <a:lnTo>
                  <a:pt x="104" y="1064"/>
                </a:lnTo>
                <a:lnTo>
                  <a:pt x="104" y="989"/>
                </a:lnTo>
                <a:lnTo>
                  <a:pt x="116" y="989"/>
                </a:lnTo>
                <a:lnTo>
                  <a:pt x="116" y="989"/>
                </a:lnTo>
                <a:lnTo>
                  <a:pt x="115" y="998"/>
                </a:lnTo>
                <a:lnTo>
                  <a:pt x="115" y="1003"/>
                </a:lnTo>
                <a:lnTo>
                  <a:pt x="116" y="1005"/>
                </a:lnTo>
                <a:lnTo>
                  <a:pt x="116" y="1005"/>
                </a:lnTo>
                <a:lnTo>
                  <a:pt x="116" y="1005"/>
                </a:lnTo>
                <a:lnTo>
                  <a:pt x="140" y="993"/>
                </a:lnTo>
                <a:lnTo>
                  <a:pt x="199" y="993"/>
                </a:lnTo>
                <a:lnTo>
                  <a:pt x="199" y="1001"/>
                </a:lnTo>
                <a:lnTo>
                  <a:pt x="199" y="1009"/>
                </a:lnTo>
                <a:lnTo>
                  <a:pt x="223" y="1009"/>
                </a:lnTo>
                <a:lnTo>
                  <a:pt x="223" y="1009"/>
                </a:lnTo>
                <a:lnTo>
                  <a:pt x="235" y="1046"/>
                </a:lnTo>
                <a:lnTo>
                  <a:pt x="243" y="1076"/>
                </a:lnTo>
                <a:lnTo>
                  <a:pt x="247" y="1096"/>
                </a:lnTo>
                <a:lnTo>
                  <a:pt x="247" y="1096"/>
                </a:lnTo>
                <a:lnTo>
                  <a:pt x="250" y="1119"/>
                </a:lnTo>
                <a:lnTo>
                  <a:pt x="251" y="1131"/>
                </a:lnTo>
                <a:lnTo>
                  <a:pt x="251" y="1144"/>
                </a:lnTo>
                <a:lnTo>
                  <a:pt x="251" y="1144"/>
                </a:lnTo>
                <a:lnTo>
                  <a:pt x="249" y="1155"/>
                </a:lnTo>
                <a:lnTo>
                  <a:pt x="247" y="1161"/>
                </a:lnTo>
                <a:lnTo>
                  <a:pt x="244" y="1163"/>
                </a:lnTo>
                <a:lnTo>
                  <a:pt x="243" y="1164"/>
                </a:lnTo>
                <a:lnTo>
                  <a:pt x="251" y="1168"/>
                </a:lnTo>
                <a:lnTo>
                  <a:pt x="251" y="1168"/>
                </a:lnTo>
                <a:lnTo>
                  <a:pt x="246" y="1183"/>
                </a:lnTo>
                <a:lnTo>
                  <a:pt x="235" y="1207"/>
                </a:lnTo>
                <a:lnTo>
                  <a:pt x="235" y="1207"/>
                </a:lnTo>
                <a:lnTo>
                  <a:pt x="223" y="1230"/>
                </a:lnTo>
                <a:lnTo>
                  <a:pt x="216" y="1244"/>
                </a:lnTo>
                <a:lnTo>
                  <a:pt x="216" y="1244"/>
                </a:lnTo>
                <a:lnTo>
                  <a:pt x="215" y="1246"/>
                </a:lnTo>
                <a:lnTo>
                  <a:pt x="216" y="1250"/>
                </a:lnTo>
                <a:lnTo>
                  <a:pt x="218" y="1254"/>
                </a:lnTo>
                <a:lnTo>
                  <a:pt x="223" y="1259"/>
                </a:lnTo>
                <a:lnTo>
                  <a:pt x="223" y="1259"/>
                </a:lnTo>
                <a:lnTo>
                  <a:pt x="225" y="1261"/>
                </a:lnTo>
                <a:lnTo>
                  <a:pt x="228" y="1262"/>
                </a:lnTo>
                <a:lnTo>
                  <a:pt x="236" y="1262"/>
                </a:lnTo>
                <a:lnTo>
                  <a:pt x="244" y="1261"/>
                </a:lnTo>
                <a:lnTo>
                  <a:pt x="254" y="1259"/>
                </a:lnTo>
                <a:lnTo>
                  <a:pt x="273" y="1255"/>
                </a:lnTo>
                <a:lnTo>
                  <a:pt x="282" y="1251"/>
                </a:lnTo>
                <a:lnTo>
                  <a:pt x="282" y="1251"/>
                </a:lnTo>
                <a:lnTo>
                  <a:pt x="286" y="1251"/>
                </a:lnTo>
                <a:lnTo>
                  <a:pt x="291" y="1250"/>
                </a:lnTo>
                <a:lnTo>
                  <a:pt x="302" y="1250"/>
                </a:lnTo>
                <a:lnTo>
                  <a:pt x="312" y="1250"/>
                </a:lnTo>
                <a:lnTo>
                  <a:pt x="316" y="1249"/>
                </a:lnTo>
                <a:lnTo>
                  <a:pt x="318" y="1248"/>
                </a:lnTo>
                <a:lnTo>
                  <a:pt x="318" y="1248"/>
                </a:lnTo>
                <a:lnTo>
                  <a:pt x="319" y="1245"/>
                </a:lnTo>
                <a:lnTo>
                  <a:pt x="321" y="1242"/>
                </a:lnTo>
                <a:lnTo>
                  <a:pt x="321" y="1236"/>
                </a:lnTo>
                <a:lnTo>
                  <a:pt x="318" y="1227"/>
                </a:lnTo>
                <a:lnTo>
                  <a:pt x="318" y="1227"/>
                </a:lnTo>
                <a:lnTo>
                  <a:pt x="322" y="1225"/>
                </a:lnTo>
                <a:lnTo>
                  <a:pt x="325" y="1223"/>
                </a:lnTo>
                <a:lnTo>
                  <a:pt x="331" y="1220"/>
                </a:lnTo>
                <a:lnTo>
                  <a:pt x="331" y="1220"/>
                </a:lnTo>
                <a:lnTo>
                  <a:pt x="333" y="1218"/>
                </a:lnTo>
                <a:lnTo>
                  <a:pt x="334" y="1215"/>
                </a:lnTo>
                <a:lnTo>
                  <a:pt x="334" y="1211"/>
                </a:lnTo>
                <a:lnTo>
                  <a:pt x="331" y="1204"/>
                </a:lnTo>
                <a:lnTo>
                  <a:pt x="347" y="1204"/>
                </a:lnTo>
                <a:lnTo>
                  <a:pt x="347" y="1204"/>
                </a:lnTo>
                <a:lnTo>
                  <a:pt x="369" y="1205"/>
                </a:lnTo>
                <a:lnTo>
                  <a:pt x="387" y="1205"/>
                </a:lnTo>
                <a:lnTo>
                  <a:pt x="394" y="1205"/>
                </a:lnTo>
                <a:lnTo>
                  <a:pt x="398" y="1204"/>
                </a:lnTo>
                <a:lnTo>
                  <a:pt x="398" y="1204"/>
                </a:lnTo>
                <a:lnTo>
                  <a:pt x="400" y="1202"/>
                </a:lnTo>
                <a:lnTo>
                  <a:pt x="402" y="1201"/>
                </a:lnTo>
                <a:lnTo>
                  <a:pt x="400" y="1199"/>
                </a:lnTo>
                <a:lnTo>
                  <a:pt x="398" y="1195"/>
                </a:lnTo>
                <a:lnTo>
                  <a:pt x="403" y="1180"/>
                </a:lnTo>
                <a:lnTo>
                  <a:pt x="403" y="1180"/>
                </a:lnTo>
                <a:lnTo>
                  <a:pt x="406" y="1155"/>
                </a:lnTo>
                <a:lnTo>
                  <a:pt x="410" y="1128"/>
                </a:lnTo>
                <a:lnTo>
                  <a:pt x="410" y="1128"/>
                </a:lnTo>
                <a:lnTo>
                  <a:pt x="410" y="1125"/>
                </a:lnTo>
                <a:lnTo>
                  <a:pt x="408" y="1119"/>
                </a:lnTo>
                <a:lnTo>
                  <a:pt x="405" y="1113"/>
                </a:lnTo>
                <a:lnTo>
                  <a:pt x="405" y="1109"/>
                </a:lnTo>
                <a:lnTo>
                  <a:pt x="406" y="1108"/>
                </a:lnTo>
                <a:lnTo>
                  <a:pt x="406" y="1108"/>
                </a:lnTo>
                <a:lnTo>
                  <a:pt x="409" y="1106"/>
                </a:lnTo>
                <a:lnTo>
                  <a:pt x="412" y="1101"/>
                </a:lnTo>
                <a:lnTo>
                  <a:pt x="414" y="1098"/>
                </a:lnTo>
                <a:lnTo>
                  <a:pt x="415" y="1093"/>
                </a:lnTo>
                <a:lnTo>
                  <a:pt x="415" y="1093"/>
                </a:lnTo>
                <a:lnTo>
                  <a:pt x="417" y="1071"/>
                </a:lnTo>
                <a:lnTo>
                  <a:pt x="424" y="1024"/>
                </a:lnTo>
                <a:lnTo>
                  <a:pt x="427" y="995"/>
                </a:lnTo>
                <a:lnTo>
                  <a:pt x="429" y="964"/>
                </a:lnTo>
                <a:lnTo>
                  <a:pt x="430" y="934"/>
                </a:lnTo>
                <a:lnTo>
                  <a:pt x="430" y="906"/>
                </a:lnTo>
                <a:lnTo>
                  <a:pt x="430" y="906"/>
                </a:lnTo>
                <a:lnTo>
                  <a:pt x="428" y="883"/>
                </a:lnTo>
                <a:lnTo>
                  <a:pt x="425" y="867"/>
                </a:lnTo>
                <a:lnTo>
                  <a:pt x="423" y="856"/>
                </a:lnTo>
                <a:lnTo>
                  <a:pt x="421" y="850"/>
                </a:lnTo>
                <a:lnTo>
                  <a:pt x="418" y="846"/>
                </a:lnTo>
                <a:lnTo>
                  <a:pt x="416" y="845"/>
                </a:lnTo>
                <a:lnTo>
                  <a:pt x="415" y="844"/>
                </a:lnTo>
                <a:lnTo>
                  <a:pt x="415" y="843"/>
                </a:lnTo>
                <a:lnTo>
                  <a:pt x="415" y="843"/>
                </a:lnTo>
                <a:lnTo>
                  <a:pt x="416" y="830"/>
                </a:lnTo>
                <a:lnTo>
                  <a:pt x="421" y="806"/>
                </a:lnTo>
                <a:lnTo>
                  <a:pt x="428" y="772"/>
                </a:lnTo>
                <a:lnTo>
                  <a:pt x="439" y="736"/>
                </a:lnTo>
                <a:lnTo>
                  <a:pt x="439" y="736"/>
                </a:lnTo>
                <a:lnTo>
                  <a:pt x="444" y="713"/>
                </a:lnTo>
                <a:lnTo>
                  <a:pt x="449" y="687"/>
                </a:lnTo>
                <a:lnTo>
                  <a:pt x="459" y="630"/>
                </a:lnTo>
                <a:lnTo>
                  <a:pt x="466" y="583"/>
                </a:lnTo>
                <a:lnTo>
                  <a:pt x="468" y="569"/>
                </a:lnTo>
                <a:lnTo>
                  <a:pt x="469" y="564"/>
                </a:lnTo>
                <a:lnTo>
                  <a:pt x="469" y="564"/>
                </a:lnTo>
                <a:lnTo>
                  <a:pt x="472" y="564"/>
                </a:lnTo>
                <a:lnTo>
                  <a:pt x="473" y="561"/>
                </a:lnTo>
                <a:lnTo>
                  <a:pt x="478" y="552"/>
                </a:lnTo>
                <a:lnTo>
                  <a:pt x="486" y="532"/>
                </a:lnTo>
                <a:lnTo>
                  <a:pt x="486" y="532"/>
                </a:lnTo>
                <a:lnTo>
                  <a:pt x="486" y="528"/>
                </a:lnTo>
                <a:lnTo>
                  <a:pt x="485" y="521"/>
                </a:lnTo>
                <a:lnTo>
                  <a:pt x="480" y="503"/>
                </a:lnTo>
                <a:lnTo>
                  <a:pt x="469" y="472"/>
                </a:lnTo>
                <a:lnTo>
                  <a:pt x="469" y="472"/>
                </a:lnTo>
                <a:lnTo>
                  <a:pt x="459" y="450"/>
                </a:lnTo>
                <a:lnTo>
                  <a:pt x="454" y="438"/>
                </a:lnTo>
                <a:lnTo>
                  <a:pt x="453" y="434"/>
                </a:lnTo>
                <a:lnTo>
                  <a:pt x="453" y="433"/>
                </a:lnTo>
                <a:lnTo>
                  <a:pt x="454" y="433"/>
                </a:lnTo>
                <a:lnTo>
                  <a:pt x="454" y="433"/>
                </a:lnTo>
                <a:lnTo>
                  <a:pt x="458" y="432"/>
                </a:lnTo>
                <a:lnTo>
                  <a:pt x="461" y="430"/>
                </a:lnTo>
                <a:lnTo>
                  <a:pt x="466" y="425"/>
                </a:lnTo>
                <a:lnTo>
                  <a:pt x="471" y="420"/>
                </a:lnTo>
                <a:lnTo>
                  <a:pt x="475" y="413"/>
                </a:lnTo>
                <a:lnTo>
                  <a:pt x="479" y="406"/>
                </a:lnTo>
                <a:lnTo>
                  <a:pt x="481" y="397"/>
                </a:lnTo>
                <a:lnTo>
                  <a:pt x="481" y="389"/>
                </a:lnTo>
                <a:lnTo>
                  <a:pt x="481" y="389"/>
                </a:lnTo>
                <a:lnTo>
                  <a:pt x="474" y="303"/>
                </a:lnTo>
                <a:lnTo>
                  <a:pt x="469" y="252"/>
                </a:lnTo>
                <a:lnTo>
                  <a:pt x="466" y="226"/>
                </a:lnTo>
                <a:lnTo>
                  <a:pt x="466" y="226"/>
                </a:lnTo>
                <a:lnTo>
                  <a:pt x="464" y="224"/>
                </a:lnTo>
                <a:lnTo>
                  <a:pt x="459" y="219"/>
                </a:lnTo>
                <a:lnTo>
                  <a:pt x="443" y="210"/>
                </a:lnTo>
                <a:lnTo>
                  <a:pt x="428" y="201"/>
                </a:lnTo>
                <a:lnTo>
                  <a:pt x="422" y="197"/>
                </a:lnTo>
                <a:lnTo>
                  <a:pt x="418" y="195"/>
                </a:lnTo>
                <a:lnTo>
                  <a:pt x="418" y="195"/>
                </a:lnTo>
                <a:lnTo>
                  <a:pt x="406" y="182"/>
                </a:lnTo>
                <a:lnTo>
                  <a:pt x="400" y="175"/>
                </a:lnTo>
                <a:lnTo>
                  <a:pt x="394" y="166"/>
                </a:lnTo>
                <a:lnTo>
                  <a:pt x="394" y="166"/>
                </a:lnTo>
                <a:lnTo>
                  <a:pt x="391" y="164"/>
                </a:lnTo>
                <a:lnTo>
                  <a:pt x="385" y="160"/>
                </a:lnTo>
                <a:lnTo>
                  <a:pt x="378" y="159"/>
                </a:lnTo>
                <a:lnTo>
                  <a:pt x="371" y="157"/>
                </a:lnTo>
                <a:lnTo>
                  <a:pt x="356" y="156"/>
                </a:lnTo>
                <a:lnTo>
                  <a:pt x="350" y="154"/>
                </a:lnTo>
                <a:lnTo>
                  <a:pt x="350" y="154"/>
                </a:lnTo>
                <a:lnTo>
                  <a:pt x="352" y="149"/>
                </a:lnTo>
                <a:lnTo>
                  <a:pt x="353" y="145"/>
                </a:lnTo>
                <a:lnTo>
                  <a:pt x="354" y="144"/>
                </a:lnTo>
                <a:lnTo>
                  <a:pt x="355" y="143"/>
                </a:lnTo>
                <a:lnTo>
                  <a:pt x="355" y="143"/>
                </a:lnTo>
                <a:lnTo>
                  <a:pt x="360" y="144"/>
                </a:lnTo>
                <a:lnTo>
                  <a:pt x="362" y="143"/>
                </a:lnTo>
                <a:lnTo>
                  <a:pt x="362" y="143"/>
                </a:lnTo>
                <a:lnTo>
                  <a:pt x="365" y="134"/>
                </a:lnTo>
                <a:lnTo>
                  <a:pt x="371" y="115"/>
                </a:lnTo>
                <a:lnTo>
                  <a:pt x="371" y="115"/>
                </a:lnTo>
                <a:lnTo>
                  <a:pt x="372" y="110"/>
                </a:lnTo>
                <a:lnTo>
                  <a:pt x="372" y="104"/>
                </a:lnTo>
                <a:lnTo>
                  <a:pt x="372" y="90"/>
                </a:lnTo>
                <a:lnTo>
                  <a:pt x="369" y="76"/>
                </a:lnTo>
                <a:lnTo>
                  <a:pt x="367" y="64"/>
                </a:lnTo>
                <a:lnTo>
                  <a:pt x="367" y="64"/>
                </a:lnTo>
                <a:lnTo>
                  <a:pt x="363" y="57"/>
                </a:lnTo>
                <a:lnTo>
                  <a:pt x="358" y="48"/>
                </a:lnTo>
                <a:lnTo>
                  <a:pt x="341" y="27"/>
                </a:lnTo>
                <a:lnTo>
                  <a:pt x="331" y="18"/>
                </a:lnTo>
                <a:lnTo>
                  <a:pt x="322" y="9"/>
                </a:lnTo>
                <a:lnTo>
                  <a:pt x="313" y="3"/>
                </a:lnTo>
                <a:lnTo>
                  <a:pt x="310" y="1"/>
                </a:lnTo>
                <a:lnTo>
                  <a:pt x="306" y="0"/>
                </a:lnTo>
                <a:lnTo>
                  <a:pt x="306" y="0"/>
                </a:lnTo>
                <a:lnTo>
                  <a:pt x="298" y="0"/>
                </a:lnTo>
                <a:lnTo>
                  <a:pt x="293" y="1"/>
                </a:lnTo>
                <a:lnTo>
                  <a:pt x="291" y="3"/>
                </a:lnTo>
                <a:lnTo>
                  <a:pt x="291" y="4"/>
                </a:lnTo>
                <a:lnTo>
                  <a:pt x="291" y="4"/>
                </a:lnTo>
                <a:lnTo>
                  <a:pt x="282" y="6"/>
                </a:lnTo>
                <a:lnTo>
                  <a:pt x="275" y="7"/>
                </a:lnTo>
                <a:lnTo>
                  <a:pt x="271" y="8"/>
                </a:lnTo>
                <a:lnTo>
                  <a:pt x="271" y="8"/>
                </a:lnTo>
                <a:lnTo>
                  <a:pt x="263" y="13"/>
                </a:lnTo>
                <a:lnTo>
                  <a:pt x="250" y="22"/>
                </a:lnTo>
                <a:lnTo>
                  <a:pt x="236" y="34"/>
                </a:lnTo>
                <a:lnTo>
                  <a:pt x="231" y="39"/>
                </a:lnTo>
                <a:lnTo>
                  <a:pt x="228" y="44"/>
                </a:lnTo>
                <a:lnTo>
                  <a:pt x="228" y="44"/>
                </a:lnTo>
                <a:lnTo>
                  <a:pt x="223" y="53"/>
                </a:lnTo>
                <a:lnTo>
                  <a:pt x="221" y="63"/>
                </a:lnTo>
                <a:lnTo>
                  <a:pt x="219" y="72"/>
                </a:lnTo>
                <a:lnTo>
                  <a:pt x="219" y="79"/>
                </a:lnTo>
                <a:lnTo>
                  <a:pt x="219" y="79"/>
                </a:lnTo>
                <a:lnTo>
                  <a:pt x="228" y="114"/>
                </a:lnTo>
                <a:lnTo>
                  <a:pt x="235" y="143"/>
                </a:lnTo>
                <a:lnTo>
                  <a:pt x="235" y="143"/>
                </a:lnTo>
                <a:close/>
                <a:moveTo>
                  <a:pt x="335" y="897"/>
                </a:moveTo>
                <a:lnTo>
                  <a:pt x="335" y="897"/>
                </a:lnTo>
                <a:lnTo>
                  <a:pt x="336" y="1007"/>
                </a:lnTo>
                <a:lnTo>
                  <a:pt x="336" y="1082"/>
                </a:lnTo>
                <a:lnTo>
                  <a:pt x="335" y="1107"/>
                </a:lnTo>
                <a:lnTo>
                  <a:pt x="335" y="1117"/>
                </a:lnTo>
                <a:lnTo>
                  <a:pt x="335" y="1117"/>
                </a:lnTo>
                <a:lnTo>
                  <a:pt x="331" y="1112"/>
                </a:lnTo>
                <a:lnTo>
                  <a:pt x="325" y="1101"/>
                </a:lnTo>
                <a:lnTo>
                  <a:pt x="321" y="1090"/>
                </a:lnTo>
                <a:lnTo>
                  <a:pt x="319" y="1084"/>
                </a:lnTo>
                <a:lnTo>
                  <a:pt x="318" y="1081"/>
                </a:lnTo>
                <a:lnTo>
                  <a:pt x="318" y="1081"/>
                </a:lnTo>
                <a:lnTo>
                  <a:pt x="318" y="1042"/>
                </a:lnTo>
                <a:lnTo>
                  <a:pt x="318" y="1019"/>
                </a:lnTo>
                <a:lnTo>
                  <a:pt x="318" y="1005"/>
                </a:lnTo>
                <a:lnTo>
                  <a:pt x="318" y="1005"/>
                </a:lnTo>
                <a:lnTo>
                  <a:pt x="322" y="974"/>
                </a:lnTo>
                <a:lnTo>
                  <a:pt x="323" y="953"/>
                </a:lnTo>
                <a:lnTo>
                  <a:pt x="323" y="938"/>
                </a:lnTo>
                <a:lnTo>
                  <a:pt x="323" y="938"/>
                </a:lnTo>
                <a:lnTo>
                  <a:pt x="323" y="932"/>
                </a:lnTo>
                <a:lnTo>
                  <a:pt x="324" y="926"/>
                </a:lnTo>
                <a:lnTo>
                  <a:pt x="328" y="913"/>
                </a:lnTo>
                <a:lnTo>
                  <a:pt x="335" y="897"/>
                </a:lnTo>
                <a:lnTo>
                  <a:pt x="335" y="897"/>
                </a:lnTo>
                <a:close/>
                <a:moveTo>
                  <a:pt x="223" y="953"/>
                </a:moveTo>
                <a:lnTo>
                  <a:pt x="223" y="974"/>
                </a:lnTo>
                <a:lnTo>
                  <a:pt x="199" y="974"/>
                </a:lnTo>
                <a:lnTo>
                  <a:pt x="199" y="965"/>
                </a:lnTo>
                <a:lnTo>
                  <a:pt x="223" y="953"/>
                </a:lnTo>
                <a:close/>
                <a:moveTo>
                  <a:pt x="207" y="950"/>
                </a:moveTo>
                <a:lnTo>
                  <a:pt x="207" y="950"/>
                </a:lnTo>
                <a:lnTo>
                  <a:pt x="200" y="952"/>
                </a:lnTo>
                <a:lnTo>
                  <a:pt x="190" y="958"/>
                </a:lnTo>
                <a:lnTo>
                  <a:pt x="175" y="965"/>
                </a:lnTo>
                <a:lnTo>
                  <a:pt x="175" y="965"/>
                </a:lnTo>
                <a:lnTo>
                  <a:pt x="173" y="956"/>
                </a:lnTo>
                <a:lnTo>
                  <a:pt x="169" y="949"/>
                </a:lnTo>
                <a:lnTo>
                  <a:pt x="168" y="945"/>
                </a:lnTo>
                <a:lnTo>
                  <a:pt x="120" y="945"/>
                </a:lnTo>
                <a:lnTo>
                  <a:pt x="120" y="902"/>
                </a:lnTo>
                <a:lnTo>
                  <a:pt x="156" y="930"/>
                </a:lnTo>
                <a:lnTo>
                  <a:pt x="187" y="930"/>
                </a:lnTo>
                <a:lnTo>
                  <a:pt x="192" y="942"/>
                </a:lnTo>
                <a:lnTo>
                  <a:pt x="207" y="942"/>
                </a:lnTo>
                <a:lnTo>
                  <a:pt x="207" y="942"/>
                </a:lnTo>
                <a:lnTo>
                  <a:pt x="209" y="945"/>
                </a:lnTo>
                <a:lnTo>
                  <a:pt x="210" y="948"/>
                </a:lnTo>
                <a:lnTo>
                  <a:pt x="209" y="949"/>
                </a:lnTo>
                <a:lnTo>
                  <a:pt x="207" y="950"/>
                </a:lnTo>
                <a:lnTo>
                  <a:pt x="207" y="950"/>
                </a:lnTo>
                <a:close/>
                <a:moveTo>
                  <a:pt x="92" y="886"/>
                </a:moveTo>
                <a:lnTo>
                  <a:pt x="92" y="1001"/>
                </a:lnTo>
                <a:lnTo>
                  <a:pt x="80" y="1009"/>
                </a:lnTo>
                <a:lnTo>
                  <a:pt x="76" y="1021"/>
                </a:lnTo>
                <a:lnTo>
                  <a:pt x="68" y="1021"/>
                </a:lnTo>
                <a:lnTo>
                  <a:pt x="68" y="953"/>
                </a:lnTo>
                <a:lnTo>
                  <a:pt x="92" y="88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" name="Freeform 27">
            <a:extLst>
              <a:ext uri="{FF2B5EF4-FFF2-40B4-BE49-F238E27FC236}">
                <a16:creationId xmlns:a16="http://schemas.microsoft.com/office/drawing/2014/main" id="{C3B51733-FC28-4A21-96EA-85AE3A094E38}"/>
              </a:ext>
            </a:extLst>
          </p:cNvPr>
          <p:cNvSpPr>
            <a:spLocks noEditPoints="1"/>
          </p:cNvSpPr>
          <p:nvPr/>
        </p:nvSpPr>
        <p:spPr bwMode="auto">
          <a:xfrm>
            <a:off x="4277925" y="4724551"/>
            <a:ext cx="1283268" cy="1625894"/>
          </a:xfrm>
          <a:custGeom>
            <a:avLst/>
            <a:gdLst>
              <a:gd name="T0" fmla="*/ 749 w 1015"/>
              <a:gd name="T1" fmla="*/ 124 h 1286"/>
              <a:gd name="T2" fmla="*/ 755 w 1015"/>
              <a:gd name="T3" fmla="*/ 51 h 1286"/>
              <a:gd name="T4" fmla="*/ 665 w 1015"/>
              <a:gd name="T5" fmla="*/ 2 h 1286"/>
              <a:gd name="T6" fmla="*/ 614 w 1015"/>
              <a:gd name="T7" fmla="*/ 68 h 1286"/>
              <a:gd name="T8" fmla="*/ 616 w 1015"/>
              <a:gd name="T9" fmla="*/ 126 h 1286"/>
              <a:gd name="T10" fmla="*/ 597 w 1015"/>
              <a:gd name="T11" fmla="*/ 196 h 1286"/>
              <a:gd name="T12" fmla="*/ 470 w 1015"/>
              <a:gd name="T13" fmla="*/ 404 h 1286"/>
              <a:gd name="T14" fmla="*/ 354 w 1015"/>
              <a:gd name="T15" fmla="*/ 548 h 1286"/>
              <a:gd name="T16" fmla="*/ 238 w 1015"/>
              <a:gd name="T17" fmla="*/ 710 h 1286"/>
              <a:gd name="T18" fmla="*/ 122 w 1015"/>
              <a:gd name="T19" fmla="*/ 764 h 1286"/>
              <a:gd name="T20" fmla="*/ 112 w 1015"/>
              <a:gd name="T21" fmla="*/ 845 h 1286"/>
              <a:gd name="T22" fmla="*/ 82 w 1015"/>
              <a:gd name="T23" fmla="*/ 914 h 1286"/>
              <a:gd name="T24" fmla="*/ 25 w 1015"/>
              <a:gd name="T25" fmla="*/ 1149 h 1286"/>
              <a:gd name="T26" fmla="*/ 10 w 1015"/>
              <a:gd name="T27" fmla="*/ 1245 h 1286"/>
              <a:gd name="T28" fmla="*/ 91 w 1015"/>
              <a:gd name="T29" fmla="*/ 1270 h 1286"/>
              <a:gd name="T30" fmla="*/ 111 w 1015"/>
              <a:gd name="T31" fmla="*/ 1172 h 1286"/>
              <a:gd name="T32" fmla="*/ 75 w 1015"/>
              <a:gd name="T33" fmla="*/ 1091 h 1286"/>
              <a:gd name="T34" fmla="*/ 148 w 1015"/>
              <a:gd name="T35" fmla="*/ 1132 h 1286"/>
              <a:gd name="T36" fmla="*/ 224 w 1015"/>
              <a:gd name="T37" fmla="*/ 1206 h 1286"/>
              <a:gd name="T38" fmla="*/ 260 w 1015"/>
              <a:gd name="T39" fmla="*/ 1283 h 1286"/>
              <a:gd name="T40" fmla="*/ 324 w 1015"/>
              <a:gd name="T41" fmla="*/ 1278 h 1286"/>
              <a:gd name="T42" fmla="*/ 373 w 1015"/>
              <a:gd name="T43" fmla="*/ 1232 h 1286"/>
              <a:gd name="T44" fmla="*/ 445 w 1015"/>
              <a:gd name="T45" fmla="*/ 1149 h 1286"/>
              <a:gd name="T46" fmla="*/ 493 w 1015"/>
              <a:gd name="T47" fmla="*/ 1169 h 1286"/>
              <a:gd name="T48" fmla="*/ 533 w 1015"/>
              <a:gd name="T49" fmla="*/ 1249 h 1286"/>
              <a:gd name="T50" fmla="*/ 584 w 1015"/>
              <a:gd name="T51" fmla="*/ 1247 h 1286"/>
              <a:gd name="T52" fmla="*/ 745 w 1015"/>
              <a:gd name="T53" fmla="*/ 1220 h 1286"/>
              <a:gd name="T54" fmla="*/ 771 w 1015"/>
              <a:gd name="T55" fmla="*/ 1164 h 1286"/>
              <a:gd name="T56" fmla="*/ 788 w 1015"/>
              <a:gd name="T57" fmla="*/ 1044 h 1286"/>
              <a:gd name="T58" fmla="*/ 913 w 1015"/>
              <a:gd name="T59" fmla="*/ 986 h 1286"/>
              <a:gd name="T60" fmla="*/ 921 w 1015"/>
              <a:gd name="T61" fmla="*/ 1170 h 1286"/>
              <a:gd name="T62" fmla="*/ 865 w 1015"/>
              <a:gd name="T63" fmla="*/ 1222 h 1286"/>
              <a:gd name="T64" fmla="*/ 970 w 1015"/>
              <a:gd name="T65" fmla="*/ 1231 h 1286"/>
              <a:gd name="T66" fmla="*/ 977 w 1015"/>
              <a:gd name="T67" fmla="*/ 1151 h 1286"/>
              <a:gd name="T68" fmla="*/ 973 w 1015"/>
              <a:gd name="T69" fmla="*/ 952 h 1286"/>
              <a:gd name="T70" fmla="*/ 985 w 1015"/>
              <a:gd name="T71" fmla="*/ 729 h 1286"/>
              <a:gd name="T72" fmla="*/ 992 w 1015"/>
              <a:gd name="T73" fmla="*/ 665 h 1286"/>
              <a:gd name="T74" fmla="*/ 1015 w 1015"/>
              <a:gd name="T75" fmla="*/ 440 h 1286"/>
              <a:gd name="T76" fmla="*/ 975 w 1015"/>
              <a:gd name="T77" fmla="*/ 333 h 1286"/>
              <a:gd name="T78" fmla="*/ 927 w 1015"/>
              <a:gd name="T79" fmla="*/ 242 h 1286"/>
              <a:gd name="T80" fmla="*/ 886 w 1015"/>
              <a:gd name="T81" fmla="*/ 183 h 1286"/>
              <a:gd name="T82" fmla="*/ 783 w 1015"/>
              <a:gd name="T83" fmla="*/ 186 h 1286"/>
              <a:gd name="T84" fmla="*/ 814 w 1015"/>
              <a:gd name="T85" fmla="*/ 356 h 1286"/>
              <a:gd name="T86" fmla="*/ 836 w 1015"/>
              <a:gd name="T87" fmla="*/ 343 h 1286"/>
              <a:gd name="T88" fmla="*/ 825 w 1015"/>
              <a:gd name="T89" fmla="*/ 351 h 1286"/>
              <a:gd name="T90" fmla="*/ 582 w 1015"/>
              <a:gd name="T91" fmla="*/ 368 h 1286"/>
              <a:gd name="T92" fmla="*/ 582 w 1015"/>
              <a:gd name="T93" fmla="*/ 499 h 1286"/>
              <a:gd name="T94" fmla="*/ 489 w 1015"/>
              <a:gd name="T95" fmla="*/ 533 h 1286"/>
              <a:gd name="T96" fmla="*/ 518 w 1015"/>
              <a:gd name="T97" fmla="*/ 444 h 1286"/>
              <a:gd name="T98" fmla="*/ 565 w 1015"/>
              <a:gd name="T99" fmla="*/ 656 h 1286"/>
              <a:gd name="T100" fmla="*/ 597 w 1015"/>
              <a:gd name="T101" fmla="*/ 879 h 1286"/>
              <a:gd name="T102" fmla="*/ 643 w 1015"/>
              <a:gd name="T103" fmla="*/ 1091 h 1286"/>
              <a:gd name="T104" fmla="*/ 624 w 1015"/>
              <a:gd name="T105" fmla="*/ 1158 h 1286"/>
              <a:gd name="T106" fmla="*/ 590 w 1015"/>
              <a:gd name="T107" fmla="*/ 1151 h 1286"/>
              <a:gd name="T108" fmla="*/ 536 w 1015"/>
              <a:gd name="T109" fmla="*/ 1114 h 1286"/>
              <a:gd name="T110" fmla="*/ 416 w 1015"/>
              <a:gd name="T111" fmla="*/ 929 h 1286"/>
              <a:gd name="T112" fmla="*/ 520 w 1015"/>
              <a:gd name="T113" fmla="*/ 936 h 1286"/>
              <a:gd name="T114" fmla="*/ 537 w 1015"/>
              <a:gd name="T115" fmla="*/ 791 h 1286"/>
              <a:gd name="T116" fmla="*/ 400 w 1015"/>
              <a:gd name="T117" fmla="*/ 1001 h 1286"/>
              <a:gd name="T118" fmla="*/ 490 w 1015"/>
              <a:gd name="T119" fmla="*/ 1091 h 1286"/>
              <a:gd name="T120" fmla="*/ 384 w 1015"/>
              <a:gd name="T121" fmla="*/ 949 h 1286"/>
              <a:gd name="T122" fmla="*/ 298 w 1015"/>
              <a:gd name="T123" fmla="*/ 980 h 1286"/>
              <a:gd name="T124" fmla="*/ 124 w 1015"/>
              <a:gd name="T125" fmla="*/ 988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15" h="1286">
                <a:moveTo>
                  <a:pt x="732" y="158"/>
                </a:moveTo>
                <a:lnTo>
                  <a:pt x="732" y="158"/>
                </a:lnTo>
                <a:lnTo>
                  <a:pt x="736" y="146"/>
                </a:lnTo>
                <a:lnTo>
                  <a:pt x="736" y="146"/>
                </a:lnTo>
                <a:lnTo>
                  <a:pt x="736" y="145"/>
                </a:lnTo>
                <a:lnTo>
                  <a:pt x="736" y="145"/>
                </a:lnTo>
                <a:lnTo>
                  <a:pt x="736" y="146"/>
                </a:lnTo>
                <a:lnTo>
                  <a:pt x="736" y="146"/>
                </a:lnTo>
                <a:lnTo>
                  <a:pt x="739" y="148"/>
                </a:lnTo>
                <a:lnTo>
                  <a:pt x="740" y="146"/>
                </a:lnTo>
                <a:lnTo>
                  <a:pt x="742" y="145"/>
                </a:lnTo>
                <a:lnTo>
                  <a:pt x="742" y="145"/>
                </a:lnTo>
                <a:lnTo>
                  <a:pt x="745" y="143"/>
                </a:lnTo>
                <a:lnTo>
                  <a:pt x="746" y="137"/>
                </a:lnTo>
                <a:lnTo>
                  <a:pt x="749" y="124"/>
                </a:lnTo>
                <a:lnTo>
                  <a:pt x="752" y="111"/>
                </a:lnTo>
                <a:lnTo>
                  <a:pt x="752" y="106"/>
                </a:lnTo>
                <a:lnTo>
                  <a:pt x="751" y="102"/>
                </a:lnTo>
                <a:lnTo>
                  <a:pt x="751" y="102"/>
                </a:lnTo>
                <a:lnTo>
                  <a:pt x="748" y="100"/>
                </a:lnTo>
                <a:lnTo>
                  <a:pt x="747" y="99"/>
                </a:lnTo>
                <a:lnTo>
                  <a:pt x="745" y="99"/>
                </a:lnTo>
                <a:lnTo>
                  <a:pt x="745" y="99"/>
                </a:lnTo>
                <a:lnTo>
                  <a:pt x="747" y="93"/>
                </a:lnTo>
                <a:lnTo>
                  <a:pt x="751" y="78"/>
                </a:lnTo>
                <a:lnTo>
                  <a:pt x="751" y="78"/>
                </a:lnTo>
                <a:lnTo>
                  <a:pt x="755" y="65"/>
                </a:lnTo>
                <a:lnTo>
                  <a:pt x="757" y="58"/>
                </a:lnTo>
                <a:lnTo>
                  <a:pt x="755" y="51"/>
                </a:lnTo>
                <a:lnTo>
                  <a:pt x="755" y="51"/>
                </a:lnTo>
                <a:lnTo>
                  <a:pt x="753" y="44"/>
                </a:lnTo>
                <a:lnTo>
                  <a:pt x="751" y="37"/>
                </a:lnTo>
                <a:lnTo>
                  <a:pt x="747" y="31"/>
                </a:lnTo>
                <a:lnTo>
                  <a:pt x="740" y="25"/>
                </a:lnTo>
                <a:lnTo>
                  <a:pt x="740" y="25"/>
                </a:lnTo>
                <a:lnTo>
                  <a:pt x="724" y="15"/>
                </a:lnTo>
                <a:lnTo>
                  <a:pt x="717" y="11"/>
                </a:lnTo>
                <a:lnTo>
                  <a:pt x="717" y="11"/>
                </a:lnTo>
                <a:lnTo>
                  <a:pt x="714" y="9"/>
                </a:lnTo>
                <a:lnTo>
                  <a:pt x="702" y="6"/>
                </a:lnTo>
                <a:lnTo>
                  <a:pt x="702" y="6"/>
                </a:lnTo>
                <a:lnTo>
                  <a:pt x="695" y="3"/>
                </a:lnTo>
                <a:lnTo>
                  <a:pt x="688" y="1"/>
                </a:lnTo>
                <a:lnTo>
                  <a:pt x="678" y="0"/>
                </a:lnTo>
                <a:lnTo>
                  <a:pt x="665" y="2"/>
                </a:lnTo>
                <a:lnTo>
                  <a:pt x="665" y="2"/>
                </a:lnTo>
                <a:lnTo>
                  <a:pt x="651" y="7"/>
                </a:lnTo>
                <a:lnTo>
                  <a:pt x="639" y="13"/>
                </a:lnTo>
                <a:lnTo>
                  <a:pt x="629" y="19"/>
                </a:lnTo>
                <a:lnTo>
                  <a:pt x="624" y="25"/>
                </a:lnTo>
                <a:lnTo>
                  <a:pt x="624" y="25"/>
                </a:lnTo>
                <a:lnTo>
                  <a:pt x="622" y="32"/>
                </a:lnTo>
                <a:lnTo>
                  <a:pt x="620" y="40"/>
                </a:lnTo>
                <a:lnTo>
                  <a:pt x="618" y="47"/>
                </a:lnTo>
                <a:lnTo>
                  <a:pt x="616" y="53"/>
                </a:lnTo>
                <a:lnTo>
                  <a:pt x="616" y="53"/>
                </a:lnTo>
                <a:lnTo>
                  <a:pt x="615" y="57"/>
                </a:lnTo>
                <a:lnTo>
                  <a:pt x="614" y="61"/>
                </a:lnTo>
                <a:lnTo>
                  <a:pt x="614" y="68"/>
                </a:lnTo>
                <a:lnTo>
                  <a:pt x="614" y="68"/>
                </a:lnTo>
                <a:lnTo>
                  <a:pt x="616" y="88"/>
                </a:lnTo>
                <a:lnTo>
                  <a:pt x="616" y="88"/>
                </a:lnTo>
                <a:lnTo>
                  <a:pt x="614" y="86"/>
                </a:lnTo>
                <a:lnTo>
                  <a:pt x="611" y="84"/>
                </a:lnTo>
                <a:lnTo>
                  <a:pt x="610" y="86"/>
                </a:lnTo>
                <a:lnTo>
                  <a:pt x="610" y="86"/>
                </a:lnTo>
                <a:lnTo>
                  <a:pt x="609" y="87"/>
                </a:lnTo>
                <a:lnTo>
                  <a:pt x="608" y="90"/>
                </a:lnTo>
                <a:lnTo>
                  <a:pt x="607" y="100"/>
                </a:lnTo>
                <a:lnTo>
                  <a:pt x="607" y="109"/>
                </a:lnTo>
                <a:lnTo>
                  <a:pt x="608" y="118"/>
                </a:lnTo>
                <a:lnTo>
                  <a:pt x="608" y="118"/>
                </a:lnTo>
                <a:lnTo>
                  <a:pt x="610" y="121"/>
                </a:lnTo>
                <a:lnTo>
                  <a:pt x="612" y="124"/>
                </a:lnTo>
                <a:lnTo>
                  <a:pt x="616" y="126"/>
                </a:lnTo>
                <a:lnTo>
                  <a:pt x="616" y="126"/>
                </a:lnTo>
                <a:lnTo>
                  <a:pt x="622" y="156"/>
                </a:lnTo>
                <a:lnTo>
                  <a:pt x="622" y="156"/>
                </a:lnTo>
                <a:lnTo>
                  <a:pt x="626" y="163"/>
                </a:lnTo>
                <a:lnTo>
                  <a:pt x="630" y="170"/>
                </a:lnTo>
                <a:lnTo>
                  <a:pt x="637" y="180"/>
                </a:lnTo>
                <a:lnTo>
                  <a:pt x="637" y="183"/>
                </a:lnTo>
                <a:lnTo>
                  <a:pt x="637" y="183"/>
                </a:lnTo>
                <a:lnTo>
                  <a:pt x="629" y="186"/>
                </a:lnTo>
                <a:lnTo>
                  <a:pt x="622" y="188"/>
                </a:lnTo>
                <a:lnTo>
                  <a:pt x="616" y="190"/>
                </a:lnTo>
                <a:lnTo>
                  <a:pt x="616" y="190"/>
                </a:lnTo>
                <a:lnTo>
                  <a:pt x="610" y="193"/>
                </a:lnTo>
                <a:lnTo>
                  <a:pt x="603" y="194"/>
                </a:lnTo>
                <a:lnTo>
                  <a:pt x="597" y="196"/>
                </a:lnTo>
                <a:lnTo>
                  <a:pt x="590" y="199"/>
                </a:lnTo>
                <a:lnTo>
                  <a:pt x="590" y="199"/>
                </a:lnTo>
                <a:lnTo>
                  <a:pt x="584" y="203"/>
                </a:lnTo>
                <a:lnTo>
                  <a:pt x="576" y="211"/>
                </a:lnTo>
                <a:lnTo>
                  <a:pt x="565" y="223"/>
                </a:lnTo>
                <a:lnTo>
                  <a:pt x="565" y="223"/>
                </a:lnTo>
                <a:lnTo>
                  <a:pt x="561" y="227"/>
                </a:lnTo>
                <a:lnTo>
                  <a:pt x="554" y="240"/>
                </a:lnTo>
                <a:lnTo>
                  <a:pt x="535" y="277"/>
                </a:lnTo>
                <a:lnTo>
                  <a:pt x="514" y="318"/>
                </a:lnTo>
                <a:lnTo>
                  <a:pt x="501" y="342"/>
                </a:lnTo>
                <a:lnTo>
                  <a:pt x="501" y="342"/>
                </a:lnTo>
                <a:lnTo>
                  <a:pt x="491" y="358"/>
                </a:lnTo>
                <a:lnTo>
                  <a:pt x="479" y="381"/>
                </a:lnTo>
                <a:lnTo>
                  <a:pt x="470" y="404"/>
                </a:lnTo>
                <a:lnTo>
                  <a:pt x="461" y="421"/>
                </a:lnTo>
                <a:lnTo>
                  <a:pt x="461" y="421"/>
                </a:lnTo>
                <a:lnTo>
                  <a:pt x="456" y="439"/>
                </a:lnTo>
                <a:lnTo>
                  <a:pt x="453" y="462"/>
                </a:lnTo>
                <a:lnTo>
                  <a:pt x="448" y="488"/>
                </a:lnTo>
                <a:lnTo>
                  <a:pt x="448" y="488"/>
                </a:lnTo>
                <a:lnTo>
                  <a:pt x="447" y="496"/>
                </a:lnTo>
                <a:lnTo>
                  <a:pt x="447" y="496"/>
                </a:lnTo>
                <a:lnTo>
                  <a:pt x="433" y="513"/>
                </a:lnTo>
                <a:lnTo>
                  <a:pt x="423" y="524"/>
                </a:lnTo>
                <a:lnTo>
                  <a:pt x="418" y="529"/>
                </a:lnTo>
                <a:lnTo>
                  <a:pt x="418" y="529"/>
                </a:lnTo>
                <a:lnTo>
                  <a:pt x="361" y="545"/>
                </a:lnTo>
                <a:lnTo>
                  <a:pt x="361" y="545"/>
                </a:lnTo>
                <a:lnTo>
                  <a:pt x="354" y="548"/>
                </a:lnTo>
                <a:lnTo>
                  <a:pt x="349" y="551"/>
                </a:lnTo>
                <a:lnTo>
                  <a:pt x="346" y="554"/>
                </a:lnTo>
                <a:lnTo>
                  <a:pt x="346" y="554"/>
                </a:lnTo>
                <a:lnTo>
                  <a:pt x="340" y="554"/>
                </a:lnTo>
                <a:lnTo>
                  <a:pt x="334" y="554"/>
                </a:lnTo>
                <a:lnTo>
                  <a:pt x="331" y="555"/>
                </a:lnTo>
                <a:lnTo>
                  <a:pt x="329" y="556"/>
                </a:lnTo>
                <a:lnTo>
                  <a:pt x="329" y="556"/>
                </a:lnTo>
                <a:lnTo>
                  <a:pt x="316" y="574"/>
                </a:lnTo>
                <a:lnTo>
                  <a:pt x="294" y="607"/>
                </a:lnTo>
                <a:lnTo>
                  <a:pt x="271" y="645"/>
                </a:lnTo>
                <a:lnTo>
                  <a:pt x="255" y="671"/>
                </a:lnTo>
                <a:lnTo>
                  <a:pt x="255" y="671"/>
                </a:lnTo>
                <a:lnTo>
                  <a:pt x="247" y="690"/>
                </a:lnTo>
                <a:lnTo>
                  <a:pt x="238" y="710"/>
                </a:lnTo>
                <a:lnTo>
                  <a:pt x="230" y="732"/>
                </a:lnTo>
                <a:lnTo>
                  <a:pt x="230" y="732"/>
                </a:lnTo>
                <a:lnTo>
                  <a:pt x="215" y="731"/>
                </a:lnTo>
                <a:lnTo>
                  <a:pt x="182" y="730"/>
                </a:lnTo>
                <a:lnTo>
                  <a:pt x="182" y="730"/>
                </a:lnTo>
                <a:lnTo>
                  <a:pt x="174" y="730"/>
                </a:lnTo>
                <a:lnTo>
                  <a:pt x="165" y="731"/>
                </a:lnTo>
                <a:lnTo>
                  <a:pt x="156" y="733"/>
                </a:lnTo>
                <a:lnTo>
                  <a:pt x="149" y="737"/>
                </a:lnTo>
                <a:lnTo>
                  <a:pt x="142" y="740"/>
                </a:lnTo>
                <a:lnTo>
                  <a:pt x="135" y="745"/>
                </a:lnTo>
                <a:lnTo>
                  <a:pt x="129" y="751"/>
                </a:lnTo>
                <a:lnTo>
                  <a:pt x="124" y="757"/>
                </a:lnTo>
                <a:lnTo>
                  <a:pt x="124" y="757"/>
                </a:lnTo>
                <a:lnTo>
                  <a:pt x="122" y="764"/>
                </a:lnTo>
                <a:lnTo>
                  <a:pt x="118" y="771"/>
                </a:lnTo>
                <a:lnTo>
                  <a:pt x="116" y="785"/>
                </a:lnTo>
                <a:lnTo>
                  <a:pt x="116" y="796"/>
                </a:lnTo>
                <a:lnTo>
                  <a:pt x="116" y="805"/>
                </a:lnTo>
                <a:lnTo>
                  <a:pt x="116" y="805"/>
                </a:lnTo>
                <a:lnTo>
                  <a:pt x="117" y="807"/>
                </a:lnTo>
                <a:lnTo>
                  <a:pt x="119" y="811"/>
                </a:lnTo>
                <a:lnTo>
                  <a:pt x="124" y="819"/>
                </a:lnTo>
                <a:lnTo>
                  <a:pt x="131" y="827"/>
                </a:lnTo>
                <a:lnTo>
                  <a:pt x="131" y="827"/>
                </a:lnTo>
                <a:lnTo>
                  <a:pt x="128" y="830"/>
                </a:lnTo>
                <a:lnTo>
                  <a:pt x="120" y="835"/>
                </a:lnTo>
                <a:lnTo>
                  <a:pt x="115" y="841"/>
                </a:lnTo>
                <a:lnTo>
                  <a:pt x="112" y="843"/>
                </a:lnTo>
                <a:lnTo>
                  <a:pt x="112" y="845"/>
                </a:lnTo>
                <a:lnTo>
                  <a:pt x="112" y="845"/>
                </a:lnTo>
                <a:lnTo>
                  <a:pt x="111" y="855"/>
                </a:lnTo>
                <a:lnTo>
                  <a:pt x="112" y="862"/>
                </a:lnTo>
                <a:lnTo>
                  <a:pt x="112" y="862"/>
                </a:lnTo>
                <a:lnTo>
                  <a:pt x="111" y="863"/>
                </a:lnTo>
                <a:lnTo>
                  <a:pt x="107" y="866"/>
                </a:lnTo>
                <a:lnTo>
                  <a:pt x="97" y="871"/>
                </a:lnTo>
                <a:lnTo>
                  <a:pt x="91" y="876"/>
                </a:lnTo>
                <a:lnTo>
                  <a:pt x="86" y="881"/>
                </a:lnTo>
                <a:lnTo>
                  <a:pt x="81" y="888"/>
                </a:lnTo>
                <a:lnTo>
                  <a:pt x="80" y="896"/>
                </a:lnTo>
                <a:lnTo>
                  <a:pt x="80" y="896"/>
                </a:lnTo>
                <a:lnTo>
                  <a:pt x="80" y="904"/>
                </a:lnTo>
                <a:lnTo>
                  <a:pt x="80" y="910"/>
                </a:lnTo>
                <a:lnTo>
                  <a:pt x="82" y="914"/>
                </a:lnTo>
                <a:lnTo>
                  <a:pt x="84" y="917"/>
                </a:lnTo>
                <a:lnTo>
                  <a:pt x="88" y="919"/>
                </a:lnTo>
                <a:lnTo>
                  <a:pt x="91" y="920"/>
                </a:lnTo>
                <a:lnTo>
                  <a:pt x="54" y="1057"/>
                </a:lnTo>
                <a:lnTo>
                  <a:pt x="49" y="1061"/>
                </a:lnTo>
                <a:lnTo>
                  <a:pt x="32" y="1123"/>
                </a:lnTo>
                <a:lnTo>
                  <a:pt x="32" y="1132"/>
                </a:lnTo>
                <a:lnTo>
                  <a:pt x="32" y="1138"/>
                </a:lnTo>
                <a:lnTo>
                  <a:pt x="22" y="1138"/>
                </a:lnTo>
                <a:lnTo>
                  <a:pt x="22" y="1138"/>
                </a:lnTo>
                <a:lnTo>
                  <a:pt x="22" y="1142"/>
                </a:lnTo>
                <a:lnTo>
                  <a:pt x="22" y="1144"/>
                </a:lnTo>
                <a:lnTo>
                  <a:pt x="24" y="1147"/>
                </a:lnTo>
                <a:lnTo>
                  <a:pt x="24" y="1147"/>
                </a:lnTo>
                <a:lnTo>
                  <a:pt x="25" y="1149"/>
                </a:lnTo>
                <a:lnTo>
                  <a:pt x="26" y="1151"/>
                </a:lnTo>
                <a:lnTo>
                  <a:pt x="26" y="1154"/>
                </a:lnTo>
                <a:lnTo>
                  <a:pt x="28" y="1164"/>
                </a:lnTo>
                <a:lnTo>
                  <a:pt x="28" y="1164"/>
                </a:lnTo>
                <a:lnTo>
                  <a:pt x="24" y="1167"/>
                </a:lnTo>
                <a:lnTo>
                  <a:pt x="19" y="1169"/>
                </a:lnTo>
                <a:lnTo>
                  <a:pt x="14" y="1175"/>
                </a:lnTo>
                <a:lnTo>
                  <a:pt x="9" y="1181"/>
                </a:lnTo>
                <a:lnTo>
                  <a:pt x="5" y="1189"/>
                </a:lnTo>
                <a:lnTo>
                  <a:pt x="1" y="1200"/>
                </a:lnTo>
                <a:lnTo>
                  <a:pt x="0" y="1213"/>
                </a:lnTo>
                <a:lnTo>
                  <a:pt x="0" y="1213"/>
                </a:lnTo>
                <a:lnTo>
                  <a:pt x="1" y="1226"/>
                </a:lnTo>
                <a:lnTo>
                  <a:pt x="5" y="1237"/>
                </a:lnTo>
                <a:lnTo>
                  <a:pt x="10" y="1245"/>
                </a:lnTo>
                <a:lnTo>
                  <a:pt x="16" y="1253"/>
                </a:lnTo>
                <a:lnTo>
                  <a:pt x="22" y="1258"/>
                </a:lnTo>
                <a:lnTo>
                  <a:pt x="29" y="1263"/>
                </a:lnTo>
                <a:lnTo>
                  <a:pt x="35" y="1266"/>
                </a:lnTo>
                <a:lnTo>
                  <a:pt x="41" y="1267"/>
                </a:lnTo>
                <a:lnTo>
                  <a:pt x="41" y="1267"/>
                </a:lnTo>
                <a:lnTo>
                  <a:pt x="50" y="1267"/>
                </a:lnTo>
                <a:lnTo>
                  <a:pt x="57" y="1266"/>
                </a:lnTo>
                <a:lnTo>
                  <a:pt x="62" y="1264"/>
                </a:lnTo>
                <a:lnTo>
                  <a:pt x="62" y="1264"/>
                </a:lnTo>
                <a:lnTo>
                  <a:pt x="65" y="1266"/>
                </a:lnTo>
                <a:lnTo>
                  <a:pt x="69" y="1268"/>
                </a:lnTo>
                <a:lnTo>
                  <a:pt x="78" y="1270"/>
                </a:lnTo>
                <a:lnTo>
                  <a:pt x="91" y="1270"/>
                </a:lnTo>
                <a:lnTo>
                  <a:pt x="91" y="1270"/>
                </a:lnTo>
                <a:lnTo>
                  <a:pt x="98" y="1269"/>
                </a:lnTo>
                <a:lnTo>
                  <a:pt x="105" y="1267"/>
                </a:lnTo>
                <a:lnTo>
                  <a:pt x="112" y="1261"/>
                </a:lnTo>
                <a:lnTo>
                  <a:pt x="119" y="1254"/>
                </a:lnTo>
                <a:lnTo>
                  <a:pt x="125" y="1247"/>
                </a:lnTo>
                <a:lnTo>
                  <a:pt x="129" y="1238"/>
                </a:lnTo>
                <a:lnTo>
                  <a:pt x="132" y="1229"/>
                </a:lnTo>
                <a:lnTo>
                  <a:pt x="134" y="1219"/>
                </a:lnTo>
                <a:lnTo>
                  <a:pt x="134" y="1219"/>
                </a:lnTo>
                <a:lnTo>
                  <a:pt x="132" y="1211"/>
                </a:lnTo>
                <a:lnTo>
                  <a:pt x="130" y="1201"/>
                </a:lnTo>
                <a:lnTo>
                  <a:pt x="126" y="1192"/>
                </a:lnTo>
                <a:lnTo>
                  <a:pt x="122" y="1183"/>
                </a:lnTo>
                <a:lnTo>
                  <a:pt x="117" y="1176"/>
                </a:lnTo>
                <a:lnTo>
                  <a:pt x="111" y="1172"/>
                </a:lnTo>
                <a:lnTo>
                  <a:pt x="104" y="1167"/>
                </a:lnTo>
                <a:lnTo>
                  <a:pt x="97" y="1166"/>
                </a:lnTo>
                <a:lnTo>
                  <a:pt x="97" y="1166"/>
                </a:lnTo>
                <a:lnTo>
                  <a:pt x="85" y="1167"/>
                </a:lnTo>
                <a:lnTo>
                  <a:pt x="76" y="1168"/>
                </a:lnTo>
                <a:lnTo>
                  <a:pt x="70" y="1170"/>
                </a:lnTo>
                <a:lnTo>
                  <a:pt x="59" y="1162"/>
                </a:lnTo>
                <a:lnTo>
                  <a:pt x="59" y="1114"/>
                </a:lnTo>
                <a:lnTo>
                  <a:pt x="59" y="1114"/>
                </a:lnTo>
                <a:lnTo>
                  <a:pt x="62" y="1112"/>
                </a:lnTo>
                <a:lnTo>
                  <a:pt x="70" y="1104"/>
                </a:lnTo>
                <a:lnTo>
                  <a:pt x="70" y="1104"/>
                </a:lnTo>
                <a:lnTo>
                  <a:pt x="73" y="1101"/>
                </a:lnTo>
                <a:lnTo>
                  <a:pt x="74" y="1098"/>
                </a:lnTo>
                <a:lnTo>
                  <a:pt x="75" y="1091"/>
                </a:lnTo>
                <a:lnTo>
                  <a:pt x="75" y="1082"/>
                </a:lnTo>
                <a:lnTo>
                  <a:pt x="75" y="1082"/>
                </a:lnTo>
                <a:lnTo>
                  <a:pt x="106" y="1083"/>
                </a:lnTo>
                <a:lnTo>
                  <a:pt x="128" y="1083"/>
                </a:lnTo>
                <a:lnTo>
                  <a:pt x="137" y="1082"/>
                </a:lnTo>
                <a:lnTo>
                  <a:pt x="137" y="1082"/>
                </a:lnTo>
                <a:lnTo>
                  <a:pt x="138" y="1082"/>
                </a:lnTo>
                <a:lnTo>
                  <a:pt x="140" y="1085"/>
                </a:lnTo>
                <a:lnTo>
                  <a:pt x="142" y="1087"/>
                </a:lnTo>
                <a:lnTo>
                  <a:pt x="142" y="1087"/>
                </a:lnTo>
                <a:lnTo>
                  <a:pt x="143" y="1106"/>
                </a:lnTo>
                <a:lnTo>
                  <a:pt x="144" y="1120"/>
                </a:lnTo>
                <a:lnTo>
                  <a:pt x="147" y="1127"/>
                </a:lnTo>
                <a:lnTo>
                  <a:pt x="148" y="1132"/>
                </a:lnTo>
                <a:lnTo>
                  <a:pt x="148" y="1132"/>
                </a:lnTo>
                <a:lnTo>
                  <a:pt x="153" y="1138"/>
                </a:lnTo>
                <a:lnTo>
                  <a:pt x="159" y="1143"/>
                </a:lnTo>
                <a:lnTo>
                  <a:pt x="174" y="1151"/>
                </a:lnTo>
                <a:lnTo>
                  <a:pt x="174" y="1151"/>
                </a:lnTo>
                <a:lnTo>
                  <a:pt x="185" y="1155"/>
                </a:lnTo>
                <a:lnTo>
                  <a:pt x="196" y="1158"/>
                </a:lnTo>
                <a:lnTo>
                  <a:pt x="209" y="1162"/>
                </a:lnTo>
                <a:lnTo>
                  <a:pt x="241" y="1175"/>
                </a:lnTo>
                <a:lnTo>
                  <a:pt x="241" y="1183"/>
                </a:lnTo>
                <a:lnTo>
                  <a:pt x="241" y="1183"/>
                </a:lnTo>
                <a:lnTo>
                  <a:pt x="237" y="1185"/>
                </a:lnTo>
                <a:lnTo>
                  <a:pt x="235" y="1186"/>
                </a:lnTo>
                <a:lnTo>
                  <a:pt x="231" y="1191"/>
                </a:lnTo>
                <a:lnTo>
                  <a:pt x="228" y="1197"/>
                </a:lnTo>
                <a:lnTo>
                  <a:pt x="224" y="1206"/>
                </a:lnTo>
                <a:lnTo>
                  <a:pt x="222" y="1218"/>
                </a:lnTo>
                <a:lnTo>
                  <a:pt x="222" y="1235"/>
                </a:lnTo>
                <a:lnTo>
                  <a:pt x="222" y="1235"/>
                </a:lnTo>
                <a:lnTo>
                  <a:pt x="222" y="1243"/>
                </a:lnTo>
                <a:lnTo>
                  <a:pt x="223" y="1251"/>
                </a:lnTo>
                <a:lnTo>
                  <a:pt x="224" y="1257"/>
                </a:lnTo>
                <a:lnTo>
                  <a:pt x="227" y="1263"/>
                </a:lnTo>
                <a:lnTo>
                  <a:pt x="229" y="1268"/>
                </a:lnTo>
                <a:lnTo>
                  <a:pt x="231" y="1273"/>
                </a:lnTo>
                <a:lnTo>
                  <a:pt x="238" y="1279"/>
                </a:lnTo>
                <a:lnTo>
                  <a:pt x="246" y="1282"/>
                </a:lnTo>
                <a:lnTo>
                  <a:pt x="252" y="1283"/>
                </a:lnTo>
                <a:lnTo>
                  <a:pt x="256" y="1285"/>
                </a:lnTo>
                <a:lnTo>
                  <a:pt x="260" y="1283"/>
                </a:lnTo>
                <a:lnTo>
                  <a:pt x="260" y="1283"/>
                </a:lnTo>
                <a:lnTo>
                  <a:pt x="262" y="1282"/>
                </a:lnTo>
                <a:lnTo>
                  <a:pt x="266" y="1280"/>
                </a:lnTo>
                <a:lnTo>
                  <a:pt x="272" y="1273"/>
                </a:lnTo>
                <a:lnTo>
                  <a:pt x="279" y="1262"/>
                </a:lnTo>
                <a:lnTo>
                  <a:pt x="279" y="1262"/>
                </a:lnTo>
                <a:lnTo>
                  <a:pt x="281" y="1266"/>
                </a:lnTo>
                <a:lnTo>
                  <a:pt x="286" y="1274"/>
                </a:lnTo>
                <a:lnTo>
                  <a:pt x="291" y="1279"/>
                </a:lnTo>
                <a:lnTo>
                  <a:pt x="296" y="1282"/>
                </a:lnTo>
                <a:lnTo>
                  <a:pt x="300" y="1285"/>
                </a:lnTo>
                <a:lnTo>
                  <a:pt x="308" y="1286"/>
                </a:lnTo>
                <a:lnTo>
                  <a:pt x="308" y="1286"/>
                </a:lnTo>
                <a:lnTo>
                  <a:pt x="313" y="1285"/>
                </a:lnTo>
                <a:lnTo>
                  <a:pt x="319" y="1282"/>
                </a:lnTo>
                <a:lnTo>
                  <a:pt x="324" y="1278"/>
                </a:lnTo>
                <a:lnTo>
                  <a:pt x="330" y="1273"/>
                </a:lnTo>
                <a:lnTo>
                  <a:pt x="337" y="1261"/>
                </a:lnTo>
                <a:lnTo>
                  <a:pt x="341" y="1251"/>
                </a:lnTo>
                <a:lnTo>
                  <a:pt x="341" y="1251"/>
                </a:lnTo>
                <a:lnTo>
                  <a:pt x="343" y="1244"/>
                </a:lnTo>
                <a:lnTo>
                  <a:pt x="342" y="1236"/>
                </a:lnTo>
                <a:lnTo>
                  <a:pt x="341" y="1228"/>
                </a:lnTo>
                <a:lnTo>
                  <a:pt x="341" y="1228"/>
                </a:lnTo>
                <a:lnTo>
                  <a:pt x="342" y="1229"/>
                </a:lnTo>
                <a:lnTo>
                  <a:pt x="346" y="1231"/>
                </a:lnTo>
                <a:lnTo>
                  <a:pt x="353" y="1233"/>
                </a:lnTo>
                <a:lnTo>
                  <a:pt x="362" y="1235"/>
                </a:lnTo>
                <a:lnTo>
                  <a:pt x="362" y="1235"/>
                </a:lnTo>
                <a:lnTo>
                  <a:pt x="368" y="1233"/>
                </a:lnTo>
                <a:lnTo>
                  <a:pt x="373" y="1232"/>
                </a:lnTo>
                <a:lnTo>
                  <a:pt x="378" y="1230"/>
                </a:lnTo>
                <a:lnTo>
                  <a:pt x="383" y="1226"/>
                </a:lnTo>
                <a:lnTo>
                  <a:pt x="386" y="1223"/>
                </a:lnTo>
                <a:lnTo>
                  <a:pt x="389" y="1218"/>
                </a:lnTo>
                <a:lnTo>
                  <a:pt x="391" y="1213"/>
                </a:lnTo>
                <a:lnTo>
                  <a:pt x="393" y="1208"/>
                </a:lnTo>
                <a:lnTo>
                  <a:pt x="393" y="1208"/>
                </a:lnTo>
                <a:lnTo>
                  <a:pt x="396" y="1193"/>
                </a:lnTo>
                <a:lnTo>
                  <a:pt x="397" y="1187"/>
                </a:lnTo>
                <a:lnTo>
                  <a:pt x="405" y="1186"/>
                </a:lnTo>
                <a:lnTo>
                  <a:pt x="405" y="1186"/>
                </a:lnTo>
                <a:lnTo>
                  <a:pt x="424" y="1169"/>
                </a:lnTo>
                <a:lnTo>
                  <a:pt x="437" y="1157"/>
                </a:lnTo>
                <a:lnTo>
                  <a:pt x="445" y="1149"/>
                </a:lnTo>
                <a:lnTo>
                  <a:pt x="445" y="1149"/>
                </a:lnTo>
                <a:lnTo>
                  <a:pt x="447" y="1141"/>
                </a:lnTo>
                <a:lnTo>
                  <a:pt x="450" y="1129"/>
                </a:lnTo>
                <a:lnTo>
                  <a:pt x="455" y="1112"/>
                </a:lnTo>
                <a:lnTo>
                  <a:pt x="455" y="1112"/>
                </a:lnTo>
                <a:lnTo>
                  <a:pt x="459" y="1108"/>
                </a:lnTo>
                <a:lnTo>
                  <a:pt x="461" y="1105"/>
                </a:lnTo>
                <a:lnTo>
                  <a:pt x="461" y="1104"/>
                </a:lnTo>
                <a:lnTo>
                  <a:pt x="493" y="1104"/>
                </a:lnTo>
                <a:lnTo>
                  <a:pt x="511" y="1122"/>
                </a:lnTo>
                <a:lnTo>
                  <a:pt x="511" y="1151"/>
                </a:lnTo>
                <a:lnTo>
                  <a:pt x="511" y="1151"/>
                </a:lnTo>
                <a:lnTo>
                  <a:pt x="506" y="1154"/>
                </a:lnTo>
                <a:lnTo>
                  <a:pt x="503" y="1157"/>
                </a:lnTo>
                <a:lnTo>
                  <a:pt x="498" y="1162"/>
                </a:lnTo>
                <a:lnTo>
                  <a:pt x="493" y="1169"/>
                </a:lnTo>
                <a:lnTo>
                  <a:pt x="489" y="1177"/>
                </a:lnTo>
                <a:lnTo>
                  <a:pt x="486" y="1189"/>
                </a:lnTo>
                <a:lnTo>
                  <a:pt x="485" y="1203"/>
                </a:lnTo>
                <a:lnTo>
                  <a:pt x="485" y="1203"/>
                </a:lnTo>
                <a:lnTo>
                  <a:pt x="485" y="1210"/>
                </a:lnTo>
                <a:lnTo>
                  <a:pt x="486" y="1216"/>
                </a:lnTo>
                <a:lnTo>
                  <a:pt x="490" y="1226"/>
                </a:lnTo>
                <a:lnTo>
                  <a:pt x="496" y="1235"/>
                </a:lnTo>
                <a:lnTo>
                  <a:pt x="502" y="1241"/>
                </a:lnTo>
                <a:lnTo>
                  <a:pt x="509" y="1245"/>
                </a:lnTo>
                <a:lnTo>
                  <a:pt x="516" y="1248"/>
                </a:lnTo>
                <a:lnTo>
                  <a:pt x="523" y="1249"/>
                </a:lnTo>
                <a:lnTo>
                  <a:pt x="528" y="1249"/>
                </a:lnTo>
                <a:lnTo>
                  <a:pt x="528" y="1249"/>
                </a:lnTo>
                <a:lnTo>
                  <a:pt x="533" y="1249"/>
                </a:lnTo>
                <a:lnTo>
                  <a:pt x="535" y="1248"/>
                </a:lnTo>
                <a:lnTo>
                  <a:pt x="540" y="1244"/>
                </a:lnTo>
                <a:lnTo>
                  <a:pt x="542" y="1241"/>
                </a:lnTo>
                <a:lnTo>
                  <a:pt x="543" y="1238"/>
                </a:lnTo>
                <a:lnTo>
                  <a:pt x="543" y="1238"/>
                </a:lnTo>
                <a:lnTo>
                  <a:pt x="545" y="1241"/>
                </a:lnTo>
                <a:lnTo>
                  <a:pt x="549" y="1245"/>
                </a:lnTo>
                <a:lnTo>
                  <a:pt x="554" y="1248"/>
                </a:lnTo>
                <a:lnTo>
                  <a:pt x="559" y="1250"/>
                </a:lnTo>
                <a:lnTo>
                  <a:pt x="564" y="1251"/>
                </a:lnTo>
                <a:lnTo>
                  <a:pt x="571" y="1251"/>
                </a:lnTo>
                <a:lnTo>
                  <a:pt x="571" y="1251"/>
                </a:lnTo>
                <a:lnTo>
                  <a:pt x="574" y="1251"/>
                </a:lnTo>
                <a:lnTo>
                  <a:pt x="578" y="1250"/>
                </a:lnTo>
                <a:lnTo>
                  <a:pt x="584" y="1247"/>
                </a:lnTo>
                <a:lnTo>
                  <a:pt x="590" y="1241"/>
                </a:lnTo>
                <a:lnTo>
                  <a:pt x="595" y="1235"/>
                </a:lnTo>
                <a:lnTo>
                  <a:pt x="601" y="1223"/>
                </a:lnTo>
                <a:lnTo>
                  <a:pt x="603" y="1217"/>
                </a:lnTo>
                <a:lnTo>
                  <a:pt x="665" y="1235"/>
                </a:lnTo>
                <a:lnTo>
                  <a:pt x="665" y="1235"/>
                </a:lnTo>
                <a:lnTo>
                  <a:pt x="721" y="1249"/>
                </a:lnTo>
                <a:lnTo>
                  <a:pt x="721" y="1249"/>
                </a:lnTo>
                <a:lnTo>
                  <a:pt x="723" y="1249"/>
                </a:lnTo>
                <a:lnTo>
                  <a:pt x="726" y="1248"/>
                </a:lnTo>
                <a:lnTo>
                  <a:pt x="733" y="1243"/>
                </a:lnTo>
                <a:lnTo>
                  <a:pt x="739" y="1236"/>
                </a:lnTo>
                <a:lnTo>
                  <a:pt x="742" y="1228"/>
                </a:lnTo>
                <a:lnTo>
                  <a:pt x="742" y="1228"/>
                </a:lnTo>
                <a:lnTo>
                  <a:pt x="745" y="1220"/>
                </a:lnTo>
                <a:lnTo>
                  <a:pt x="746" y="1213"/>
                </a:lnTo>
                <a:lnTo>
                  <a:pt x="747" y="1205"/>
                </a:lnTo>
                <a:lnTo>
                  <a:pt x="747" y="1205"/>
                </a:lnTo>
                <a:lnTo>
                  <a:pt x="741" y="1201"/>
                </a:lnTo>
                <a:lnTo>
                  <a:pt x="738" y="1200"/>
                </a:lnTo>
                <a:lnTo>
                  <a:pt x="736" y="1198"/>
                </a:lnTo>
                <a:lnTo>
                  <a:pt x="736" y="1198"/>
                </a:lnTo>
                <a:lnTo>
                  <a:pt x="740" y="1176"/>
                </a:lnTo>
                <a:lnTo>
                  <a:pt x="740" y="1176"/>
                </a:lnTo>
                <a:lnTo>
                  <a:pt x="747" y="1176"/>
                </a:lnTo>
                <a:lnTo>
                  <a:pt x="754" y="1175"/>
                </a:lnTo>
                <a:lnTo>
                  <a:pt x="761" y="1173"/>
                </a:lnTo>
                <a:lnTo>
                  <a:pt x="761" y="1173"/>
                </a:lnTo>
                <a:lnTo>
                  <a:pt x="766" y="1169"/>
                </a:lnTo>
                <a:lnTo>
                  <a:pt x="771" y="1164"/>
                </a:lnTo>
                <a:lnTo>
                  <a:pt x="783" y="1149"/>
                </a:lnTo>
                <a:lnTo>
                  <a:pt x="794" y="1135"/>
                </a:lnTo>
                <a:lnTo>
                  <a:pt x="803" y="1123"/>
                </a:lnTo>
                <a:lnTo>
                  <a:pt x="803" y="1123"/>
                </a:lnTo>
                <a:lnTo>
                  <a:pt x="813" y="1113"/>
                </a:lnTo>
                <a:lnTo>
                  <a:pt x="823" y="1100"/>
                </a:lnTo>
                <a:lnTo>
                  <a:pt x="828" y="1094"/>
                </a:lnTo>
                <a:lnTo>
                  <a:pt x="832" y="1087"/>
                </a:lnTo>
                <a:lnTo>
                  <a:pt x="833" y="1082"/>
                </a:lnTo>
                <a:lnTo>
                  <a:pt x="832" y="1080"/>
                </a:lnTo>
                <a:lnTo>
                  <a:pt x="830" y="1079"/>
                </a:lnTo>
                <a:lnTo>
                  <a:pt x="830" y="1079"/>
                </a:lnTo>
                <a:lnTo>
                  <a:pt x="804" y="1057"/>
                </a:lnTo>
                <a:lnTo>
                  <a:pt x="804" y="1057"/>
                </a:lnTo>
                <a:lnTo>
                  <a:pt x="788" y="1044"/>
                </a:lnTo>
                <a:lnTo>
                  <a:pt x="788" y="1044"/>
                </a:lnTo>
                <a:lnTo>
                  <a:pt x="792" y="1020"/>
                </a:lnTo>
                <a:lnTo>
                  <a:pt x="792" y="1020"/>
                </a:lnTo>
                <a:lnTo>
                  <a:pt x="795" y="1001"/>
                </a:lnTo>
                <a:lnTo>
                  <a:pt x="796" y="980"/>
                </a:lnTo>
                <a:lnTo>
                  <a:pt x="796" y="956"/>
                </a:lnTo>
                <a:lnTo>
                  <a:pt x="814" y="883"/>
                </a:lnTo>
                <a:lnTo>
                  <a:pt x="890" y="902"/>
                </a:lnTo>
                <a:lnTo>
                  <a:pt x="890" y="902"/>
                </a:lnTo>
                <a:lnTo>
                  <a:pt x="897" y="936"/>
                </a:lnTo>
                <a:lnTo>
                  <a:pt x="906" y="974"/>
                </a:lnTo>
                <a:lnTo>
                  <a:pt x="906" y="974"/>
                </a:lnTo>
                <a:lnTo>
                  <a:pt x="908" y="977"/>
                </a:lnTo>
                <a:lnTo>
                  <a:pt x="911" y="981"/>
                </a:lnTo>
                <a:lnTo>
                  <a:pt x="913" y="986"/>
                </a:lnTo>
                <a:lnTo>
                  <a:pt x="913" y="989"/>
                </a:lnTo>
                <a:lnTo>
                  <a:pt x="911" y="993"/>
                </a:lnTo>
                <a:lnTo>
                  <a:pt x="911" y="993"/>
                </a:lnTo>
                <a:lnTo>
                  <a:pt x="911" y="1000"/>
                </a:lnTo>
                <a:lnTo>
                  <a:pt x="913" y="1014"/>
                </a:lnTo>
                <a:lnTo>
                  <a:pt x="920" y="1052"/>
                </a:lnTo>
                <a:lnTo>
                  <a:pt x="932" y="1108"/>
                </a:lnTo>
                <a:lnTo>
                  <a:pt x="932" y="1108"/>
                </a:lnTo>
                <a:lnTo>
                  <a:pt x="931" y="1127"/>
                </a:lnTo>
                <a:lnTo>
                  <a:pt x="931" y="1141"/>
                </a:lnTo>
                <a:lnTo>
                  <a:pt x="929" y="1151"/>
                </a:lnTo>
                <a:lnTo>
                  <a:pt x="929" y="1151"/>
                </a:lnTo>
                <a:lnTo>
                  <a:pt x="927" y="1158"/>
                </a:lnTo>
                <a:lnTo>
                  <a:pt x="925" y="1164"/>
                </a:lnTo>
                <a:lnTo>
                  <a:pt x="921" y="1170"/>
                </a:lnTo>
                <a:lnTo>
                  <a:pt x="921" y="1170"/>
                </a:lnTo>
                <a:lnTo>
                  <a:pt x="919" y="1170"/>
                </a:lnTo>
                <a:lnTo>
                  <a:pt x="914" y="1170"/>
                </a:lnTo>
                <a:lnTo>
                  <a:pt x="908" y="1173"/>
                </a:lnTo>
                <a:lnTo>
                  <a:pt x="904" y="1175"/>
                </a:lnTo>
                <a:lnTo>
                  <a:pt x="901" y="1179"/>
                </a:lnTo>
                <a:lnTo>
                  <a:pt x="901" y="1179"/>
                </a:lnTo>
                <a:lnTo>
                  <a:pt x="895" y="1187"/>
                </a:lnTo>
                <a:lnTo>
                  <a:pt x="890" y="1194"/>
                </a:lnTo>
                <a:lnTo>
                  <a:pt x="886" y="1200"/>
                </a:lnTo>
                <a:lnTo>
                  <a:pt x="882" y="1205"/>
                </a:lnTo>
                <a:lnTo>
                  <a:pt x="882" y="1205"/>
                </a:lnTo>
                <a:lnTo>
                  <a:pt x="872" y="1212"/>
                </a:lnTo>
                <a:lnTo>
                  <a:pt x="867" y="1216"/>
                </a:lnTo>
                <a:lnTo>
                  <a:pt x="865" y="1222"/>
                </a:lnTo>
                <a:lnTo>
                  <a:pt x="865" y="1222"/>
                </a:lnTo>
                <a:lnTo>
                  <a:pt x="864" y="1228"/>
                </a:lnTo>
                <a:lnTo>
                  <a:pt x="866" y="1231"/>
                </a:lnTo>
                <a:lnTo>
                  <a:pt x="869" y="1235"/>
                </a:lnTo>
                <a:lnTo>
                  <a:pt x="873" y="1237"/>
                </a:lnTo>
                <a:lnTo>
                  <a:pt x="873" y="1237"/>
                </a:lnTo>
                <a:lnTo>
                  <a:pt x="877" y="1237"/>
                </a:lnTo>
                <a:lnTo>
                  <a:pt x="884" y="1238"/>
                </a:lnTo>
                <a:lnTo>
                  <a:pt x="900" y="1237"/>
                </a:lnTo>
                <a:lnTo>
                  <a:pt x="917" y="1236"/>
                </a:lnTo>
                <a:lnTo>
                  <a:pt x="932" y="1235"/>
                </a:lnTo>
                <a:lnTo>
                  <a:pt x="932" y="1235"/>
                </a:lnTo>
                <a:lnTo>
                  <a:pt x="944" y="1235"/>
                </a:lnTo>
                <a:lnTo>
                  <a:pt x="958" y="1233"/>
                </a:lnTo>
                <a:lnTo>
                  <a:pt x="970" y="1231"/>
                </a:lnTo>
                <a:lnTo>
                  <a:pt x="975" y="1230"/>
                </a:lnTo>
                <a:lnTo>
                  <a:pt x="977" y="1228"/>
                </a:lnTo>
                <a:lnTo>
                  <a:pt x="977" y="1228"/>
                </a:lnTo>
                <a:lnTo>
                  <a:pt x="977" y="1225"/>
                </a:lnTo>
                <a:lnTo>
                  <a:pt x="978" y="1219"/>
                </a:lnTo>
                <a:lnTo>
                  <a:pt x="978" y="1204"/>
                </a:lnTo>
                <a:lnTo>
                  <a:pt x="978" y="1179"/>
                </a:lnTo>
                <a:lnTo>
                  <a:pt x="978" y="1179"/>
                </a:lnTo>
                <a:lnTo>
                  <a:pt x="978" y="1176"/>
                </a:lnTo>
                <a:lnTo>
                  <a:pt x="977" y="1174"/>
                </a:lnTo>
                <a:lnTo>
                  <a:pt x="975" y="1173"/>
                </a:lnTo>
                <a:lnTo>
                  <a:pt x="975" y="1173"/>
                </a:lnTo>
                <a:lnTo>
                  <a:pt x="976" y="1162"/>
                </a:lnTo>
                <a:lnTo>
                  <a:pt x="977" y="1155"/>
                </a:lnTo>
                <a:lnTo>
                  <a:pt x="977" y="1151"/>
                </a:lnTo>
                <a:lnTo>
                  <a:pt x="977" y="1151"/>
                </a:lnTo>
                <a:lnTo>
                  <a:pt x="976" y="1147"/>
                </a:lnTo>
                <a:lnTo>
                  <a:pt x="977" y="1137"/>
                </a:lnTo>
                <a:lnTo>
                  <a:pt x="978" y="1125"/>
                </a:lnTo>
                <a:lnTo>
                  <a:pt x="978" y="1125"/>
                </a:lnTo>
                <a:lnTo>
                  <a:pt x="982" y="1122"/>
                </a:lnTo>
                <a:lnTo>
                  <a:pt x="984" y="1118"/>
                </a:lnTo>
                <a:lnTo>
                  <a:pt x="985" y="1114"/>
                </a:lnTo>
                <a:lnTo>
                  <a:pt x="985" y="1114"/>
                </a:lnTo>
                <a:lnTo>
                  <a:pt x="988" y="1020"/>
                </a:lnTo>
                <a:lnTo>
                  <a:pt x="988" y="1020"/>
                </a:lnTo>
                <a:lnTo>
                  <a:pt x="987" y="1012"/>
                </a:lnTo>
                <a:lnTo>
                  <a:pt x="985" y="1000"/>
                </a:lnTo>
                <a:lnTo>
                  <a:pt x="979" y="975"/>
                </a:lnTo>
                <a:lnTo>
                  <a:pt x="973" y="952"/>
                </a:lnTo>
                <a:lnTo>
                  <a:pt x="970" y="939"/>
                </a:lnTo>
                <a:lnTo>
                  <a:pt x="970" y="939"/>
                </a:lnTo>
                <a:lnTo>
                  <a:pt x="969" y="931"/>
                </a:lnTo>
                <a:lnTo>
                  <a:pt x="966" y="918"/>
                </a:lnTo>
                <a:lnTo>
                  <a:pt x="965" y="902"/>
                </a:lnTo>
                <a:lnTo>
                  <a:pt x="989" y="896"/>
                </a:lnTo>
                <a:lnTo>
                  <a:pt x="989" y="896"/>
                </a:lnTo>
                <a:lnTo>
                  <a:pt x="985" y="827"/>
                </a:lnTo>
                <a:lnTo>
                  <a:pt x="983" y="755"/>
                </a:lnTo>
                <a:lnTo>
                  <a:pt x="983" y="755"/>
                </a:lnTo>
                <a:lnTo>
                  <a:pt x="983" y="743"/>
                </a:lnTo>
                <a:lnTo>
                  <a:pt x="982" y="737"/>
                </a:lnTo>
                <a:lnTo>
                  <a:pt x="983" y="733"/>
                </a:lnTo>
                <a:lnTo>
                  <a:pt x="983" y="733"/>
                </a:lnTo>
                <a:lnTo>
                  <a:pt x="985" y="729"/>
                </a:lnTo>
                <a:lnTo>
                  <a:pt x="989" y="721"/>
                </a:lnTo>
                <a:lnTo>
                  <a:pt x="989" y="721"/>
                </a:lnTo>
                <a:lnTo>
                  <a:pt x="990" y="714"/>
                </a:lnTo>
                <a:lnTo>
                  <a:pt x="989" y="707"/>
                </a:lnTo>
                <a:lnTo>
                  <a:pt x="988" y="698"/>
                </a:lnTo>
                <a:lnTo>
                  <a:pt x="988" y="698"/>
                </a:lnTo>
                <a:lnTo>
                  <a:pt x="990" y="695"/>
                </a:lnTo>
                <a:lnTo>
                  <a:pt x="992" y="694"/>
                </a:lnTo>
                <a:lnTo>
                  <a:pt x="994" y="690"/>
                </a:lnTo>
                <a:lnTo>
                  <a:pt x="994" y="690"/>
                </a:lnTo>
                <a:lnTo>
                  <a:pt x="995" y="682"/>
                </a:lnTo>
                <a:lnTo>
                  <a:pt x="994" y="676"/>
                </a:lnTo>
                <a:lnTo>
                  <a:pt x="994" y="676"/>
                </a:lnTo>
                <a:lnTo>
                  <a:pt x="992" y="673"/>
                </a:lnTo>
                <a:lnTo>
                  <a:pt x="992" y="665"/>
                </a:lnTo>
                <a:lnTo>
                  <a:pt x="994" y="655"/>
                </a:lnTo>
                <a:lnTo>
                  <a:pt x="996" y="644"/>
                </a:lnTo>
                <a:lnTo>
                  <a:pt x="996" y="644"/>
                </a:lnTo>
                <a:lnTo>
                  <a:pt x="1004" y="611"/>
                </a:lnTo>
                <a:lnTo>
                  <a:pt x="1008" y="593"/>
                </a:lnTo>
                <a:lnTo>
                  <a:pt x="1009" y="580"/>
                </a:lnTo>
                <a:lnTo>
                  <a:pt x="1009" y="580"/>
                </a:lnTo>
                <a:lnTo>
                  <a:pt x="1009" y="557"/>
                </a:lnTo>
                <a:lnTo>
                  <a:pt x="1009" y="546"/>
                </a:lnTo>
                <a:lnTo>
                  <a:pt x="1009" y="539"/>
                </a:lnTo>
                <a:lnTo>
                  <a:pt x="1009" y="539"/>
                </a:lnTo>
                <a:lnTo>
                  <a:pt x="1009" y="523"/>
                </a:lnTo>
                <a:lnTo>
                  <a:pt x="1012" y="492"/>
                </a:lnTo>
                <a:lnTo>
                  <a:pt x="1014" y="459"/>
                </a:lnTo>
                <a:lnTo>
                  <a:pt x="1015" y="440"/>
                </a:lnTo>
                <a:lnTo>
                  <a:pt x="1015" y="440"/>
                </a:lnTo>
                <a:lnTo>
                  <a:pt x="1013" y="431"/>
                </a:lnTo>
                <a:lnTo>
                  <a:pt x="1010" y="419"/>
                </a:lnTo>
                <a:lnTo>
                  <a:pt x="1007" y="405"/>
                </a:lnTo>
                <a:lnTo>
                  <a:pt x="1007" y="405"/>
                </a:lnTo>
                <a:lnTo>
                  <a:pt x="1008" y="382"/>
                </a:lnTo>
                <a:lnTo>
                  <a:pt x="1007" y="364"/>
                </a:lnTo>
                <a:lnTo>
                  <a:pt x="1006" y="356"/>
                </a:lnTo>
                <a:lnTo>
                  <a:pt x="1004" y="351"/>
                </a:lnTo>
                <a:lnTo>
                  <a:pt x="1004" y="351"/>
                </a:lnTo>
                <a:lnTo>
                  <a:pt x="1001" y="346"/>
                </a:lnTo>
                <a:lnTo>
                  <a:pt x="997" y="343"/>
                </a:lnTo>
                <a:lnTo>
                  <a:pt x="987" y="338"/>
                </a:lnTo>
                <a:lnTo>
                  <a:pt x="978" y="334"/>
                </a:lnTo>
                <a:lnTo>
                  <a:pt x="975" y="333"/>
                </a:lnTo>
                <a:lnTo>
                  <a:pt x="975" y="333"/>
                </a:lnTo>
                <a:lnTo>
                  <a:pt x="973" y="315"/>
                </a:lnTo>
                <a:lnTo>
                  <a:pt x="973" y="302"/>
                </a:lnTo>
                <a:lnTo>
                  <a:pt x="972" y="290"/>
                </a:lnTo>
                <a:lnTo>
                  <a:pt x="972" y="290"/>
                </a:lnTo>
                <a:lnTo>
                  <a:pt x="969" y="282"/>
                </a:lnTo>
                <a:lnTo>
                  <a:pt x="963" y="271"/>
                </a:lnTo>
                <a:lnTo>
                  <a:pt x="956" y="262"/>
                </a:lnTo>
                <a:lnTo>
                  <a:pt x="948" y="255"/>
                </a:lnTo>
                <a:lnTo>
                  <a:pt x="948" y="255"/>
                </a:lnTo>
                <a:lnTo>
                  <a:pt x="941" y="250"/>
                </a:lnTo>
                <a:lnTo>
                  <a:pt x="934" y="246"/>
                </a:lnTo>
                <a:lnTo>
                  <a:pt x="927" y="244"/>
                </a:lnTo>
                <a:lnTo>
                  <a:pt x="927" y="244"/>
                </a:lnTo>
                <a:lnTo>
                  <a:pt x="927" y="242"/>
                </a:lnTo>
                <a:lnTo>
                  <a:pt x="926" y="239"/>
                </a:lnTo>
                <a:lnTo>
                  <a:pt x="922" y="236"/>
                </a:lnTo>
                <a:lnTo>
                  <a:pt x="922" y="236"/>
                </a:lnTo>
                <a:lnTo>
                  <a:pt x="919" y="232"/>
                </a:lnTo>
                <a:lnTo>
                  <a:pt x="914" y="230"/>
                </a:lnTo>
                <a:lnTo>
                  <a:pt x="910" y="228"/>
                </a:lnTo>
                <a:lnTo>
                  <a:pt x="910" y="228"/>
                </a:lnTo>
                <a:lnTo>
                  <a:pt x="910" y="227"/>
                </a:lnTo>
                <a:lnTo>
                  <a:pt x="910" y="223"/>
                </a:lnTo>
                <a:lnTo>
                  <a:pt x="909" y="214"/>
                </a:lnTo>
                <a:lnTo>
                  <a:pt x="903" y="203"/>
                </a:lnTo>
                <a:lnTo>
                  <a:pt x="903" y="203"/>
                </a:lnTo>
                <a:lnTo>
                  <a:pt x="898" y="196"/>
                </a:lnTo>
                <a:lnTo>
                  <a:pt x="894" y="189"/>
                </a:lnTo>
                <a:lnTo>
                  <a:pt x="886" y="183"/>
                </a:lnTo>
                <a:lnTo>
                  <a:pt x="879" y="177"/>
                </a:lnTo>
                <a:lnTo>
                  <a:pt x="871" y="171"/>
                </a:lnTo>
                <a:lnTo>
                  <a:pt x="863" y="168"/>
                </a:lnTo>
                <a:lnTo>
                  <a:pt x="854" y="164"/>
                </a:lnTo>
                <a:lnTo>
                  <a:pt x="846" y="162"/>
                </a:lnTo>
                <a:lnTo>
                  <a:pt x="846" y="162"/>
                </a:lnTo>
                <a:lnTo>
                  <a:pt x="838" y="162"/>
                </a:lnTo>
                <a:lnTo>
                  <a:pt x="829" y="163"/>
                </a:lnTo>
                <a:lnTo>
                  <a:pt x="822" y="165"/>
                </a:lnTo>
                <a:lnTo>
                  <a:pt x="815" y="168"/>
                </a:lnTo>
                <a:lnTo>
                  <a:pt x="805" y="173"/>
                </a:lnTo>
                <a:lnTo>
                  <a:pt x="801" y="175"/>
                </a:lnTo>
                <a:lnTo>
                  <a:pt x="801" y="175"/>
                </a:lnTo>
                <a:lnTo>
                  <a:pt x="795" y="177"/>
                </a:lnTo>
                <a:lnTo>
                  <a:pt x="783" y="186"/>
                </a:lnTo>
                <a:lnTo>
                  <a:pt x="783" y="186"/>
                </a:lnTo>
                <a:lnTo>
                  <a:pt x="766" y="201"/>
                </a:lnTo>
                <a:lnTo>
                  <a:pt x="766" y="201"/>
                </a:lnTo>
                <a:lnTo>
                  <a:pt x="758" y="196"/>
                </a:lnTo>
                <a:lnTo>
                  <a:pt x="747" y="190"/>
                </a:lnTo>
                <a:lnTo>
                  <a:pt x="747" y="190"/>
                </a:lnTo>
                <a:lnTo>
                  <a:pt x="735" y="180"/>
                </a:lnTo>
                <a:lnTo>
                  <a:pt x="726" y="171"/>
                </a:lnTo>
                <a:lnTo>
                  <a:pt x="726" y="171"/>
                </a:lnTo>
                <a:lnTo>
                  <a:pt x="727" y="168"/>
                </a:lnTo>
                <a:lnTo>
                  <a:pt x="732" y="158"/>
                </a:lnTo>
                <a:lnTo>
                  <a:pt x="732" y="158"/>
                </a:lnTo>
                <a:close/>
                <a:moveTo>
                  <a:pt x="825" y="351"/>
                </a:moveTo>
                <a:lnTo>
                  <a:pt x="825" y="351"/>
                </a:lnTo>
                <a:lnTo>
                  <a:pt x="814" y="356"/>
                </a:lnTo>
                <a:lnTo>
                  <a:pt x="809" y="358"/>
                </a:lnTo>
                <a:lnTo>
                  <a:pt x="807" y="359"/>
                </a:lnTo>
                <a:lnTo>
                  <a:pt x="807" y="359"/>
                </a:lnTo>
                <a:lnTo>
                  <a:pt x="804" y="359"/>
                </a:lnTo>
                <a:lnTo>
                  <a:pt x="803" y="359"/>
                </a:lnTo>
                <a:lnTo>
                  <a:pt x="803" y="359"/>
                </a:lnTo>
                <a:lnTo>
                  <a:pt x="807" y="344"/>
                </a:lnTo>
                <a:lnTo>
                  <a:pt x="807" y="344"/>
                </a:lnTo>
                <a:lnTo>
                  <a:pt x="810" y="334"/>
                </a:lnTo>
                <a:lnTo>
                  <a:pt x="814" y="330"/>
                </a:lnTo>
                <a:lnTo>
                  <a:pt x="814" y="330"/>
                </a:lnTo>
                <a:lnTo>
                  <a:pt x="825" y="338"/>
                </a:lnTo>
                <a:lnTo>
                  <a:pt x="825" y="338"/>
                </a:lnTo>
                <a:lnTo>
                  <a:pt x="829" y="340"/>
                </a:lnTo>
                <a:lnTo>
                  <a:pt x="836" y="343"/>
                </a:lnTo>
                <a:lnTo>
                  <a:pt x="844" y="344"/>
                </a:lnTo>
                <a:lnTo>
                  <a:pt x="846" y="344"/>
                </a:lnTo>
                <a:lnTo>
                  <a:pt x="846" y="344"/>
                </a:lnTo>
                <a:lnTo>
                  <a:pt x="846" y="344"/>
                </a:lnTo>
                <a:lnTo>
                  <a:pt x="847" y="343"/>
                </a:lnTo>
                <a:lnTo>
                  <a:pt x="850" y="342"/>
                </a:lnTo>
                <a:lnTo>
                  <a:pt x="850" y="342"/>
                </a:lnTo>
                <a:lnTo>
                  <a:pt x="852" y="352"/>
                </a:lnTo>
                <a:lnTo>
                  <a:pt x="852" y="352"/>
                </a:lnTo>
                <a:lnTo>
                  <a:pt x="847" y="351"/>
                </a:lnTo>
                <a:lnTo>
                  <a:pt x="839" y="350"/>
                </a:lnTo>
                <a:lnTo>
                  <a:pt x="830" y="350"/>
                </a:lnTo>
                <a:lnTo>
                  <a:pt x="827" y="350"/>
                </a:lnTo>
                <a:lnTo>
                  <a:pt x="825" y="351"/>
                </a:lnTo>
                <a:lnTo>
                  <a:pt x="825" y="351"/>
                </a:lnTo>
                <a:close/>
                <a:moveTo>
                  <a:pt x="852" y="352"/>
                </a:moveTo>
                <a:lnTo>
                  <a:pt x="852" y="352"/>
                </a:lnTo>
                <a:lnTo>
                  <a:pt x="852" y="352"/>
                </a:lnTo>
                <a:lnTo>
                  <a:pt x="852" y="352"/>
                </a:lnTo>
                <a:lnTo>
                  <a:pt x="852" y="352"/>
                </a:lnTo>
                <a:lnTo>
                  <a:pt x="852" y="352"/>
                </a:lnTo>
                <a:close/>
                <a:moveTo>
                  <a:pt x="582" y="330"/>
                </a:moveTo>
                <a:lnTo>
                  <a:pt x="582" y="330"/>
                </a:lnTo>
                <a:lnTo>
                  <a:pt x="585" y="337"/>
                </a:lnTo>
                <a:lnTo>
                  <a:pt x="586" y="343"/>
                </a:lnTo>
                <a:lnTo>
                  <a:pt x="586" y="346"/>
                </a:lnTo>
                <a:lnTo>
                  <a:pt x="586" y="349"/>
                </a:lnTo>
                <a:lnTo>
                  <a:pt x="586" y="349"/>
                </a:lnTo>
                <a:lnTo>
                  <a:pt x="584" y="356"/>
                </a:lnTo>
                <a:lnTo>
                  <a:pt x="582" y="368"/>
                </a:lnTo>
                <a:lnTo>
                  <a:pt x="579" y="384"/>
                </a:lnTo>
                <a:lnTo>
                  <a:pt x="579" y="384"/>
                </a:lnTo>
                <a:lnTo>
                  <a:pt x="580" y="390"/>
                </a:lnTo>
                <a:lnTo>
                  <a:pt x="584" y="398"/>
                </a:lnTo>
                <a:lnTo>
                  <a:pt x="587" y="405"/>
                </a:lnTo>
                <a:lnTo>
                  <a:pt x="589" y="408"/>
                </a:lnTo>
                <a:lnTo>
                  <a:pt x="589" y="408"/>
                </a:lnTo>
                <a:lnTo>
                  <a:pt x="584" y="437"/>
                </a:lnTo>
                <a:lnTo>
                  <a:pt x="584" y="437"/>
                </a:lnTo>
                <a:lnTo>
                  <a:pt x="584" y="446"/>
                </a:lnTo>
                <a:lnTo>
                  <a:pt x="584" y="461"/>
                </a:lnTo>
                <a:lnTo>
                  <a:pt x="584" y="474"/>
                </a:lnTo>
                <a:lnTo>
                  <a:pt x="584" y="481"/>
                </a:lnTo>
                <a:lnTo>
                  <a:pt x="584" y="481"/>
                </a:lnTo>
                <a:lnTo>
                  <a:pt x="582" y="499"/>
                </a:lnTo>
                <a:lnTo>
                  <a:pt x="580" y="508"/>
                </a:lnTo>
                <a:lnTo>
                  <a:pt x="579" y="513"/>
                </a:lnTo>
                <a:lnTo>
                  <a:pt x="579" y="513"/>
                </a:lnTo>
                <a:lnTo>
                  <a:pt x="567" y="513"/>
                </a:lnTo>
                <a:lnTo>
                  <a:pt x="559" y="513"/>
                </a:lnTo>
                <a:lnTo>
                  <a:pt x="555" y="514"/>
                </a:lnTo>
                <a:lnTo>
                  <a:pt x="554" y="515"/>
                </a:lnTo>
                <a:lnTo>
                  <a:pt x="554" y="515"/>
                </a:lnTo>
                <a:lnTo>
                  <a:pt x="539" y="532"/>
                </a:lnTo>
                <a:lnTo>
                  <a:pt x="526" y="542"/>
                </a:lnTo>
                <a:lnTo>
                  <a:pt x="502" y="545"/>
                </a:lnTo>
                <a:lnTo>
                  <a:pt x="496" y="548"/>
                </a:lnTo>
                <a:lnTo>
                  <a:pt x="485" y="539"/>
                </a:lnTo>
                <a:lnTo>
                  <a:pt x="485" y="539"/>
                </a:lnTo>
                <a:lnTo>
                  <a:pt x="489" y="533"/>
                </a:lnTo>
                <a:lnTo>
                  <a:pt x="493" y="521"/>
                </a:lnTo>
                <a:lnTo>
                  <a:pt x="493" y="521"/>
                </a:lnTo>
                <a:lnTo>
                  <a:pt x="497" y="509"/>
                </a:lnTo>
                <a:lnTo>
                  <a:pt x="498" y="502"/>
                </a:lnTo>
                <a:lnTo>
                  <a:pt x="498" y="502"/>
                </a:lnTo>
                <a:lnTo>
                  <a:pt x="499" y="501"/>
                </a:lnTo>
                <a:lnTo>
                  <a:pt x="502" y="499"/>
                </a:lnTo>
                <a:lnTo>
                  <a:pt x="502" y="496"/>
                </a:lnTo>
                <a:lnTo>
                  <a:pt x="502" y="496"/>
                </a:lnTo>
                <a:lnTo>
                  <a:pt x="505" y="480"/>
                </a:lnTo>
                <a:lnTo>
                  <a:pt x="506" y="469"/>
                </a:lnTo>
                <a:lnTo>
                  <a:pt x="509" y="462"/>
                </a:lnTo>
                <a:lnTo>
                  <a:pt x="509" y="462"/>
                </a:lnTo>
                <a:lnTo>
                  <a:pt x="512" y="455"/>
                </a:lnTo>
                <a:lnTo>
                  <a:pt x="518" y="444"/>
                </a:lnTo>
                <a:lnTo>
                  <a:pt x="526" y="431"/>
                </a:lnTo>
                <a:lnTo>
                  <a:pt x="536" y="417"/>
                </a:lnTo>
                <a:lnTo>
                  <a:pt x="536" y="417"/>
                </a:lnTo>
                <a:lnTo>
                  <a:pt x="549" y="400"/>
                </a:lnTo>
                <a:lnTo>
                  <a:pt x="560" y="381"/>
                </a:lnTo>
                <a:lnTo>
                  <a:pt x="570" y="365"/>
                </a:lnTo>
                <a:lnTo>
                  <a:pt x="573" y="357"/>
                </a:lnTo>
                <a:lnTo>
                  <a:pt x="573" y="357"/>
                </a:lnTo>
                <a:lnTo>
                  <a:pt x="577" y="340"/>
                </a:lnTo>
                <a:lnTo>
                  <a:pt x="580" y="332"/>
                </a:lnTo>
                <a:lnTo>
                  <a:pt x="582" y="330"/>
                </a:lnTo>
                <a:lnTo>
                  <a:pt x="582" y="330"/>
                </a:lnTo>
                <a:close/>
                <a:moveTo>
                  <a:pt x="562" y="626"/>
                </a:moveTo>
                <a:lnTo>
                  <a:pt x="562" y="626"/>
                </a:lnTo>
                <a:lnTo>
                  <a:pt x="565" y="656"/>
                </a:lnTo>
                <a:lnTo>
                  <a:pt x="566" y="677"/>
                </a:lnTo>
                <a:lnTo>
                  <a:pt x="566" y="690"/>
                </a:lnTo>
                <a:lnTo>
                  <a:pt x="566" y="690"/>
                </a:lnTo>
                <a:lnTo>
                  <a:pt x="566" y="696"/>
                </a:lnTo>
                <a:lnTo>
                  <a:pt x="567" y="706"/>
                </a:lnTo>
                <a:lnTo>
                  <a:pt x="571" y="731"/>
                </a:lnTo>
                <a:lnTo>
                  <a:pt x="576" y="758"/>
                </a:lnTo>
                <a:lnTo>
                  <a:pt x="577" y="779"/>
                </a:lnTo>
                <a:lnTo>
                  <a:pt x="577" y="779"/>
                </a:lnTo>
                <a:lnTo>
                  <a:pt x="579" y="799"/>
                </a:lnTo>
                <a:lnTo>
                  <a:pt x="584" y="826"/>
                </a:lnTo>
                <a:lnTo>
                  <a:pt x="590" y="869"/>
                </a:lnTo>
                <a:lnTo>
                  <a:pt x="590" y="869"/>
                </a:lnTo>
                <a:lnTo>
                  <a:pt x="592" y="874"/>
                </a:lnTo>
                <a:lnTo>
                  <a:pt x="597" y="879"/>
                </a:lnTo>
                <a:lnTo>
                  <a:pt x="609" y="893"/>
                </a:lnTo>
                <a:lnTo>
                  <a:pt x="623" y="908"/>
                </a:lnTo>
                <a:lnTo>
                  <a:pt x="629" y="916"/>
                </a:lnTo>
                <a:lnTo>
                  <a:pt x="633" y="921"/>
                </a:lnTo>
                <a:lnTo>
                  <a:pt x="633" y="921"/>
                </a:lnTo>
                <a:lnTo>
                  <a:pt x="659" y="969"/>
                </a:lnTo>
                <a:lnTo>
                  <a:pt x="659" y="969"/>
                </a:lnTo>
                <a:lnTo>
                  <a:pt x="661" y="1013"/>
                </a:lnTo>
                <a:lnTo>
                  <a:pt x="663" y="1043"/>
                </a:lnTo>
                <a:lnTo>
                  <a:pt x="664" y="1057"/>
                </a:lnTo>
                <a:lnTo>
                  <a:pt x="664" y="1057"/>
                </a:lnTo>
                <a:lnTo>
                  <a:pt x="660" y="1062"/>
                </a:lnTo>
                <a:lnTo>
                  <a:pt x="653" y="1074"/>
                </a:lnTo>
                <a:lnTo>
                  <a:pt x="643" y="1091"/>
                </a:lnTo>
                <a:lnTo>
                  <a:pt x="643" y="1091"/>
                </a:lnTo>
                <a:lnTo>
                  <a:pt x="645" y="1111"/>
                </a:lnTo>
                <a:lnTo>
                  <a:pt x="645" y="1124"/>
                </a:lnTo>
                <a:lnTo>
                  <a:pt x="643" y="1130"/>
                </a:lnTo>
                <a:lnTo>
                  <a:pt x="643" y="1130"/>
                </a:lnTo>
                <a:lnTo>
                  <a:pt x="642" y="1132"/>
                </a:lnTo>
                <a:lnTo>
                  <a:pt x="642" y="1136"/>
                </a:lnTo>
                <a:lnTo>
                  <a:pt x="641" y="1141"/>
                </a:lnTo>
                <a:lnTo>
                  <a:pt x="640" y="1143"/>
                </a:lnTo>
                <a:lnTo>
                  <a:pt x="640" y="1143"/>
                </a:lnTo>
                <a:lnTo>
                  <a:pt x="634" y="1143"/>
                </a:lnTo>
                <a:lnTo>
                  <a:pt x="630" y="1145"/>
                </a:lnTo>
                <a:lnTo>
                  <a:pt x="628" y="1148"/>
                </a:lnTo>
                <a:lnTo>
                  <a:pt x="627" y="1151"/>
                </a:lnTo>
                <a:lnTo>
                  <a:pt x="627" y="1151"/>
                </a:lnTo>
                <a:lnTo>
                  <a:pt x="624" y="1158"/>
                </a:lnTo>
                <a:lnTo>
                  <a:pt x="624" y="1164"/>
                </a:lnTo>
                <a:lnTo>
                  <a:pt x="624" y="1170"/>
                </a:lnTo>
                <a:lnTo>
                  <a:pt x="624" y="1170"/>
                </a:lnTo>
                <a:lnTo>
                  <a:pt x="621" y="1167"/>
                </a:lnTo>
                <a:lnTo>
                  <a:pt x="617" y="1163"/>
                </a:lnTo>
                <a:lnTo>
                  <a:pt x="611" y="1162"/>
                </a:lnTo>
                <a:lnTo>
                  <a:pt x="611" y="1162"/>
                </a:lnTo>
                <a:lnTo>
                  <a:pt x="607" y="1161"/>
                </a:lnTo>
                <a:lnTo>
                  <a:pt x="602" y="1162"/>
                </a:lnTo>
                <a:lnTo>
                  <a:pt x="597" y="1164"/>
                </a:lnTo>
                <a:lnTo>
                  <a:pt x="597" y="1164"/>
                </a:lnTo>
                <a:lnTo>
                  <a:pt x="596" y="1162"/>
                </a:lnTo>
                <a:lnTo>
                  <a:pt x="595" y="1156"/>
                </a:lnTo>
                <a:lnTo>
                  <a:pt x="592" y="1154"/>
                </a:lnTo>
                <a:lnTo>
                  <a:pt x="590" y="1151"/>
                </a:lnTo>
                <a:lnTo>
                  <a:pt x="586" y="1150"/>
                </a:lnTo>
                <a:lnTo>
                  <a:pt x="582" y="1149"/>
                </a:lnTo>
                <a:lnTo>
                  <a:pt x="582" y="1149"/>
                </a:lnTo>
                <a:lnTo>
                  <a:pt x="577" y="1149"/>
                </a:lnTo>
                <a:lnTo>
                  <a:pt x="571" y="1150"/>
                </a:lnTo>
                <a:lnTo>
                  <a:pt x="562" y="1154"/>
                </a:lnTo>
                <a:lnTo>
                  <a:pt x="556" y="1158"/>
                </a:lnTo>
                <a:lnTo>
                  <a:pt x="554" y="1160"/>
                </a:lnTo>
                <a:lnTo>
                  <a:pt x="536" y="1151"/>
                </a:lnTo>
                <a:lnTo>
                  <a:pt x="539" y="1138"/>
                </a:lnTo>
                <a:lnTo>
                  <a:pt x="528" y="1127"/>
                </a:lnTo>
                <a:lnTo>
                  <a:pt x="528" y="1119"/>
                </a:lnTo>
                <a:lnTo>
                  <a:pt x="528" y="1119"/>
                </a:lnTo>
                <a:lnTo>
                  <a:pt x="533" y="1117"/>
                </a:lnTo>
                <a:lnTo>
                  <a:pt x="536" y="1114"/>
                </a:lnTo>
                <a:lnTo>
                  <a:pt x="536" y="1114"/>
                </a:lnTo>
                <a:lnTo>
                  <a:pt x="523" y="1101"/>
                </a:lnTo>
                <a:lnTo>
                  <a:pt x="493" y="1075"/>
                </a:lnTo>
                <a:lnTo>
                  <a:pt x="448" y="1036"/>
                </a:lnTo>
                <a:lnTo>
                  <a:pt x="448" y="1036"/>
                </a:lnTo>
                <a:lnTo>
                  <a:pt x="439" y="1023"/>
                </a:lnTo>
                <a:lnTo>
                  <a:pt x="431" y="1012"/>
                </a:lnTo>
                <a:lnTo>
                  <a:pt x="427" y="1004"/>
                </a:lnTo>
                <a:lnTo>
                  <a:pt x="427" y="1004"/>
                </a:lnTo>
                <a:lnTo>
                  <a:pt x="405" y="945"/>
                </a:lnTo>
                <a:lnTo>
                  <a:pt x="405" y="945"/>
                </a:lnTo>
                <a:lnTo>
                  <a:pt x="410" y="937"/>
                </a:lnTo>
                <a:lnTo>
                  <a:pt x="414" y="931"/>
                </a:lnTo>
                <a:lnTo>
                  <a:pt x="416" y="929"/>
                </a:lnTo>
                <a:lnTo>
                  <a:pt x="416" y="929"/>
                </a:lnTo>
                <a:lnTo>
                  <a:pt x="425" y="931"/>
                </a:lnTo>
                <a:lnTo>
                  <a:pt x="430" y="932"/>
                </a:lnTo>
                <a:lnTo>
                  <a:pt x="434" y="932"/>
                </a:lnTo>
                <a:lnTo>
                  <a:pt x="434" y="932"/>
                </a:lnTo>
                <a:lnTo>
                  <a:pt x="441" y="932"/>
                </a:lnTo>
                <a:lnTo>
                  <a:pt x="453" y="932"/>
                </a:lnTo>
                <a:lnTo>
                  <a:pt x="466" y="933"/>
                </a:lnTo>
                <a:lnTo>
                  <a:pt x="472" y="932"/>
                </a:lnTo>
                <a:lnTo>
                  <a:pt x="472" y="932"/>
                </a:lnTo>
                <a:lnTo>
                  <a:pt x="493" y="926"/>
                </a:lnTo>
                <a:lnTo>
                  <a:pt x="512" y="920"/>
                </a:lnTo>
                <a:lnTo>
                  <a:pt x="512" y="932"/>
                </a:lnTo>
                <a:lnTo>
                  <a:pt x="512" y="932"/>
                </a:lnTo>
                <a:lnTo>
                  <a:pt x="516" y="935"/>
                </a:lnTo>
                <a:lnTo>
                  <a:pt x="520" y="936"/>
                </a:lnTo>
                <a:lnTo>
                  <a:pt x="523" y="937"/>
                </a:lnTo>
                <a:lnTo>
                  <a:pt x="523" y="937"/>
                </a:lnTo>
                <a:lnTo>
                  <a:pt x="528" y="936"/>
                </a:lnTo>
                <a:lnTo>
                  <a:pt x="530" y="935"/>
                </a:lnTo>
                <a:lnTo>
                  <a:pt x="533" y="932"/>
                </a:lnTo>
                <a:lnTo>
                  <a:pt x="533" y="932"/>
                </a:lnTo>
                <a:lnTo>
                  <a:pt x="535" y="875"/>
                </a:lnTo>
                <a:lnTo>
                  <a:pt x="536" y="836"/>
                </a:lnTo>
                <a:lnTo>
                  <a:pt x="536" y="817"/>
                </a:lnTo>
                <a:lnTo>
                  <a:pt x="536" y="817"/>
                </a:lnTo>
                <a:lnTo>
                  <a:pt x="530" y="810"/>
                </a:lnTo>
                <a:lnTo>
                  <a:pt x="526" y="802"/>
                </a:lnTo>
                <a:lnTo>
                  <a:pt x="533" y="792"/>
                </a:lnTo>
                <a:lnTo>
                  <a:pt x="533" y="792"/>
                </a:lnTo>
                <a:lnTo>
                  <a:pt x="537" y="791"/>
                </a:lnTo>
                <a:lnTo>
                  <a:pt x="541" y="789"/>
                </a:lnTo>
                <a:lnTo>
                  <a:pt x="543" y="787"/>
                </a:lnTo>
                <a:lnTo>
                  <a:pt x="543" y="787"/>
                </a:lnTo>
                <a:lnTo>
                  <a:pt x="545" y="773"/>
                </a:lnTo>
                <a:lnTo>
                  <a:pt x="546" y="743"/>
                </a:lnTo>
                <a:lnTo>
                  <a:pt x="546" y="713"/>
                </a:lnTo>
                <a:lnTo>
                  <a:pt x="545" y="700"/>
                </a:lnTo>
                <a:lnTo>
                  <a:pt x="545" y="700"/>
                </a:lnTo>
                <a:lnTo>
                  <a:pt x="534" y="685"/>
                </a:lnTo>
                <a:lnTo>
                  <a:pt x="562" y="626"/>
                </a:lnTo>
                <a:close/>
                <a:moveTo>
                  <a:pt x="389" y="950"/>
                </a:moveTo>
                <a:lnTo>
                  <a:pt x="389" y="1007"/>
                </a:lnTo>
                <a:lnTo>
                  <a:pt x="402" y="1007"/>
                </a:lnTo>
                <a:lnTo>
                  <a:pt x="402" y="1007"/>
                </a:lnTo>
                <a:lnTo>
                  <a:pt x="400" y="1001"/>
                </a:lnTo>
                <a:lnTo>
                  <a:pt x="400" y="997"/>
                </a:lnTo>
                <a:lnTo>
                  <a:pt x="400" y="995"/>
                </a:lnTo>
                <a:lnTo>
                  <a:pt x="402" y="995"/>
                </a:lnTo>
                <a:lnTo>
                  <a:pt x="402" y="995"/>
                </a:lnTo>
                <a:lnTo>
                  <a:pt x="403" y="997"/>
                </a:lnTo>
                <a:lnTo>
                  <a:pt x="405" y="1000"/>
                </a:lnTo>
                <a:lnTo>
                  <a:pt x="412" y="1012"/>
                </a:lnTo>
                <a:lnTo>
                  <a:pt x="419" y="1025"/>
                </a:lnTo>
                <a:lnTo>
                  <a:pt x="427" y="1036"/>
                </a:lnTo>
                <a:lnTo>
                  <a:pt x="427" y="1036"/>
                </a:lnTo>
                <a:lnTo>
                  <a:pt x="441" y="1049"/>
                </a:lnTo>
                <a:lnTo>
                  <a:pt x="462" y="1067"/>
                </a:lnTo>
                <a:lnTo>
                  <a:pt x="481" y="1083"/>
                </a:lnTo>
                <a:lnTo>
                  <a:pt x="490" y="1091"/>
                </a:lnTo>
                <a:lnTo>
                  <a:pt x="490" y="1091"/>
                </a:lnTo>
                <a:lnTo>
                  <a:pt x="437" y="1087"/>
                </a:lnTo>
                <a:lnTo>
                  <a:pt x="437" y="1087"/>
                </a:lnTo>
                <a:lnTo>
                  <a:pt x="412" y="1070"/>
                </a:lnTo>
                <a:lnTo>
                  <a:pt x="391" y="1057"/>
                </a:lnTo>
                <a:lnTo>
                  <a:pt x="383" y="1050"/>
                </a:lnTo>
                <a:lnTo>
                  <a:pt x="375" y="1044"/>
                </a:lnTo>
                <a:lnTo>
                  <a:pt x="375" y="1044"/>
                </a:lnTo>
                <a:lnTo>
                  <a:pt x="340" y="1010"/>
                </a:lnTo>
                <a:lnTo>
                  <a:pt x="313" y="986"/>
                </a:lnTo>
                <a:lnTo>
                  <a:pt x="316" y="980"/>
                </a:lnTo>
                <a:lnTo>
                  <a:pt x="350" y="980"/>
                </a:lnTo>
                <a:lnTo>
                  <a:pt x="354" y="950"/>
                </a:lnTo>
                <a:lnTo>
                  <a:pt x="354" y="950"/>
                </a:lnTo>
                <a:lnTo>
                  <a:pt x="372" y="949"/>
                </a:lnTo>
                <a:lnTo>
                  <a:pt x="384" y="949"/>
                </a:lnTo>
                <a:lnTo>
                  <a:pt x="387" y="949"/>
                </a:lnTo>
                <a:lnTo>
                  <a:pt x="389" y="950"/>
                </a:lnTo>
                <a:lnTo>
                  <a:pt x="389" y="950"/>
                </a:lnTo>
                <a:close/>
                <a:moveTo>
                  <a:pt x="298" y="980"/>
                </a:moveTo>
                <a:lnTo>
                  <a:pt x="298" y="991"/>
                </a:lnTo>
                <a:lnTo>
                  <a:pt x="222" y="991"/>
                </a:lnTo>
                <a:lnTo>
                  <a:pt x="215" y="950"/>
                </a:lnTo>
                <a:lnTo>
                  <a:pt x="215" y="950"/>
                </a:lnTo>
                <a:lnTo>
                  <a:pt x="225" y="945"/>
                </a:lnTo>
                <a:lnTo>
                  <a:pt x="238" y="942"/>
                </a:lnTo>
                <a:lnTo>
                  <a:pt x="238" y="942"/>
                </a:lnTo>
                <a:lnTo>
                  <a:pt x="247" y="941"/>
                </a:lnTo>
                <a:lnTo>
                  <a:pt x="254" y="942"/>
                </a:lnTo>
                <a:lnTo>
                  <a:pt x="255" y="975"/>
                </a:lnTo>
                <a:lnTo>
                  <a:pt x="298" y="980"/>
                </a:lnTo>
                <a:close/>
                <a:moveTo>
                  <a:pt x="178" y="954"/>
                </a:moveTo>
                <a:lnTo>
                  <a:pt x="191" y="986"/>
                </a:lnTo>
                <a:lnTo>
                  <a:pt x="131" y="980"/>
                </a:lnTo>
                <a:lnTo>
                  <a:pt x="116" y="964"/>
                </a:lnTo>
                <a:lnTo>
                  <a:pt x="142" y="948"/>
                </a:lnTo>
                <a:lnTo>
                  <a:pt x="156" y="954"/>
                </a:lnTo>
                <a:lnTo>
                  <a:pt x="178" y="954"/>
                </a:lnTo>
                <a:close/>
                <a:moveTo>
                  <a:pt x="193" y="952"/>
                </a:moveTo>
                <a:lnTo>
                  <a:pt x="204" y="952"/>
                </a:lnTo>
                <a:lnTo>
                  <a:pt x="211" y="980"/>
                </a:lnTo>
                <a:lnTo>
                  <a:pt x="201" y="980"/>
                </a:lnTo>
                <a:lnTo>
                  <a:pt x="193" y="952"/>
                </a:lnTo>
                <a:close/>
                <a:moveTo>
                  <a:pt x="97" y="972"/>
                </a:moveTo>
                <a:lnTo>
                  <a:pt x="107" y="972"/>
                </a:lnTo>
                <a:lnTo>
                  <a:pt x="124" y="988"/>
                </a:lnTo>
                <a:lnTo>
                  <a:pt x="140" y="1057"/>
                </a:lnTo>
                <a:lnTo>
                  <a:pt x="70" y="1057"/>
                </a:lnTo>
                <a:lnTo>
                  <a:pt x="97" y="97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" name="Freeform 8">
            <a:extLst>
              <a:ext uri="{FF2B5EF4-FFF2-40B4-BE49-F238E27FC236}">
                <a16:creationId xmlns:a16="http://schemas.microsoft.com/office/drawing/2014/main" id="{380D600D-C17C-4483-96A7-852BF9D7448B}"/>
              </a:ext>
            </a:extLst>
          </p:cNvPr>
          <p:cNvSpPr>
            <a:spLocks/>
          </p:cNvSpPr>
          <p:nvPr/>
        </p:nvSpPr>
        <p:spPr bwMode="auto">
          <a:xfrm>
            <a:off x="6359947" y="4636054"/>
            <a:ext cx="900949" cy="1758395"/>
          </a:xfrm>
          <a:custGeom>
            <a:avLst/>
            <a:gdLst>
              <a:gd name="T0" fmla="*/ 296 w 642"/>
              <a:gd name="T1" fmla="*/ 189 h 1253"/>
              <a:gd name="T2" fmla="*/ 226 w 642"/>
              <a:gd name="T3" fmla="*/ 320 h 1253"/>
              <a:gd name="T4" fmla="*/ 198 w 642"/>
              <a:gd name="T5" fmla="*/ 448 h 1253"/>
              <a:gd name="T6" fmla="*/ 233 w 642"/>
              <a:gd name="T7" fmla="*/ 546 h 1253"/>
              <a:gd name="T8" fmla="*/ 241 w 642"/>
              <a:gd name="T9" fmla="*/ 589 h 1253"/>
              <a:gd name="T10" fmla="*/ 199 w 642"/>
              <a:gd name="T11" fmla="*/ 617 h 1253"/>
              <a:gd name="T12" fmla="*/ 146 w 642"/>
              <a:gd name="T13" fmla="*/ 625 h 1253"/>
              <a:gd name="T14" fmla="*/ 123 w 642"/>
              <a:gd name="T15" fmla="*/ 653 h 1253"/>
              <a:gd name="T16" fmla="*/ 112 w 642"/>
              <a:gd name="T17" fmla="*/ 706 h 1253"/>
              <a:gd name="T18" fmla="*/ 108 w 642"/>
              <a:gd name="T19" fmla="*/ 735 h 1253"/>
              <a:gd name="T20" fmla="*/ 59 w 642"/>
              <a:gd name="T21" fmla="*/ 758 h 1253"/>
              <a:gd name="T22" fmla="*/ 56 w 642"/>
              <a:gd name="T23" fmla="*/ 832 h 1253"/>
              <a:gd name="T24" fmla="*/ 15 w 642"/>
              <a:gd name="T25" fmla="*/ 927 h 1253"/>
              <a:gd name="T26" fmla="*/ 27 w 642"/>
              <a:gd name="T27" fmla="*/ 937 h 1253"/>
              <a:gd name="T28" fmla="*/ 6 w 642"/>
              <a:gd name="T29" fmla="*/ 1122 h 1253"/>
              <a:gd name="T30" fmla="*/ 4 w 642"/>
              <a:gd name="T31" fmla="*/ 1209 h 1253"/>
              <a:gd name="T32" fmla="*/ 64 w 642"/>
              <a:gd name="T33" fmla="*/ 1239 h 1253"/>
              <a:gd name="T34" fmla="*/ 88 w 642"/>
              <a:gd name="T35" fmla="*/ 1198 h 1253"/>
              <a:gd name="T36" fmla="*/ 56 w 642"/>
              <a:gd name="T37" fmla="*/ 1154 h 1253"/>
              <a:gd name="T38" fmla="*/ 28 w 642"/>
              <a:gd name="T39" fmla="*/ 1123 h 1253"/>
              <a:gd name="T40" fmla="*/ 151 w 642"/>
              <a:gd name="T41" fmla="*/ 1182 h 1253"/>
              <a:gd name="T42" fmla="*/ 193 w 642"/>
              <a:gd name="T43" fmla="*/ 1204 h 1253"/>
              <a:gd name="T44" fmla="*/ 222 w 642"/>
              <a:gd name="T45" fmla="*/ 1175 h 1253"/>
              <a:gd name="T46" fmla="*/ 223 w 642"/>
              <a:gd name="T47" fmla="*/ 1152 h 1253"/>
              <a:gd name="T48" fmla="*/ 222 w 642"/>
              <a:gd name="T49" fmla="*/ 1216 h 1253"/>
              <a:gd name="T50" fmla="*/ 250 w 642"/>
              <a:gd name="T51" fmla="*/ 1251 h 1253"/>
              <a:gd name="T52" fmla="*/ 280 w 642"/>
              <a:gd name="T53" fmla="*/ 1252 h 1253"/>
              <a:gd name="T54" fmla="*/ 316 w 642"/>
              <a:gd name="T55" fmla="*/ 1235 h 1253"/>
              <a:gd name="T56" fmla="*/ 311 w 642"/>
              <a:gd name="T57" fmla="*/ 1182 h 1253"/>
              <a:gd name="T58" fmla="*/ 372 w 642"/>
              <a:gd name="T59" fmla="*/ 1189 h 1253"/>
              <a:gd name="T60" fmla="*/ 399 w 642"/>
              <a:gd name="T61" fmla="*/ 1210 h 1253"/>
              <a:gd name="T62" fmla="*/ 436 w 642"/>
              <a:gd name="T63" fmla="*/ 1211 h 1253"/>
              <a:gd name="T64" fmla="*/ 460 w 642"/>
              <a:gd name="T65" fmla="*/ 1180 h 1253"/>
              <a:gd name="T66" fmla="*/ 443 w 642"/>
              <a:gd name="T67" fmla="*/ 1134 h 1253"/>
              <a:gd name="T68" fmla="*/ 420 w 642"/>
              <a:gd name="T69" fmla="*/ 1137 h 1253"/>
              <a:gd name="T70" fmla="*/ 392 w 642"/>
              <a:gd name="T71" fmla="*/ 1123 h 1253"/>
              <a:gd name="T72" fmla="*/ 403 w 642"/>
              <a:gd name="T73" fmla="*/ 1043 h 1253"/>
              <a:gd name="T74" fmla="*/ 414 w 642"/>
              <a:gd name="T75" fmla="*/ 1028 h 1253"/>
              <a:gd name="T76" fmla="*/ 472 w 642"/>
              <a:gd name="T77" fmla="*/ 1021 h 1253"/>
              <a:gd name="T78" fmla="*/ 489 w 642"/>
              <a:gd name="T79" fmla="*/ 1064 h 1253"/>
              <a:gd name="T80" fmla="*/ 495 w 642"/>
              <a:gd name="T81" fmla="*/ 1121 h 1253"/>
              <a:gd name="T82" fmla="*/ 514 w 642"/>
              <a:gd name="T83" fmla="*/ 1163 h 1253"/>
              <a:gd name="T84" fmla="*/ 579 w 642"/>
              <a:gd name="T85" fmla="*/ 1157 h 1253"/>
              <a:gd name="T86" fmla="*/ 584 w 642"/>
              <a:gd name="T87" fmla="*/ 1121 h 1253"/>
              <a:gd name="T88" fmla="*/ 574 w 642"/>
              <a:gd name="T89" fmla="*/ 1088 h 1253"/>
              <a:gd name="T90" fmla="*/ 572 w 642"/>
              <a:gd name="T91" fmla="*/ 992 h 1253"/>
              <a:gd name="T92" fmla="*/ 600 w 642"/>
              <a:gd name="T93" fmla="*/ 659 h 1253"/>
              <a:gd name="T94" fmla="*/ 603 w 642"/>
              <a:gd name="T95" fmla="*/ 512 h 1253"/>
              <a:gd name="T96" fmla="*/ 642 w 642"/>
              <a:gd name="T97" fmla="*/ 438 h 1253"/>
              <a:gd name="T98" fmla="*/ 603 w 642"/>
              <a:gd name="T99" fmla="*/ 254 h 1253"/>
              <a:gd name="T100" fmla="*/ 551 w 642"/>
              <a:gd name="T101" fmla="*/ 194 h 1253"/>
              <a:gd name="T102" fmla="*/ 475 w 642"/>
              <a:gd name="T103" fmla="*/ 137 h 1253"/>
              <a:gd name="T104" fmla="*/ 483 w 642"/>
              <a:gd name="T105" fmla="*/ 96 h 1253"/>
              <a:gd name="T106" fmla="*/ 468 w 642"/>
              <a:gd name="T107" fmla="*/ 26 h 1253"/>
              <a:gd name="T108" fmla="*/ 440 w 642"/>
              <a:gd name="T109" fmla="*/ 4 h 1253"/>
              <a:gd name="T110" fmla="*/ 381 w 642"/>
              <a:gd name="T111" fmla="*/ 2 h 1253"/>
              <a:gd name="T112" fmla="*/ 361 w 642"/>
              <a:gd name="T113" fmla="*/ 30 h 1253"/>
              <a:gd name="T114" fmla="*/ 349 w 642"/>
              <a:gd name="T115" fmla="*/ 62 h 1253"/>
              <a:gd name="T116" fmla="*/ 350 w 642"/>
              <a:gd name="T117" fmla="*/ 92 h 1253"/>
              <a:gd name="T118" fmla="*/ 364 w 642"/>
              <a:gd name="T119" fmla="*/ 167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42" h="1253">
                <a:moveTo>
                  <a:pt x="357" y="167"/>
                </a:moveTo>
                <a:lnTo>
                  <a:pt x="357" y="167"/>
                </a:lnTo>
                <a:lnTo>
                  <a:pt x="350" y="168"/>
                </a:lnTo>
                <a:lnTo>
                  <a:pt x="333" y="172"/>
                </a:lnTo>
                <a:lnTo>
                  <a:pt x="323" y="176"/>
                </a:lnTo>
                <a:lnTo>
                  <a:pt x="313" y="179"/>
                </a:lnTo>
                <a:lnTo>
                  <a:pt x="303" y="183"/>
                </a:lnTo>
                <a:lnTo>
                  <a:pt x="296" y="189"/>
                </a:lnTo>
                <a:lnTo>
                  <a:pt x="296" y="189"/>
                </a:lnTo>
                <a:lnTo>
                  <a:pt x="287" y="197"/>
                </a:lnTo>
                <a:lnTo>
                  <a:pt x="279" y="211"/>
                </a:lnTo>
                <a:lnTo>
                  <a:pt x="269" y="227"/>
                </a:lnTo>
                <a:lnTo>
                  <a:pt x="258" y="247"/>
                </a:lnTo>
                <a:lnTo>
                  <a:pt x="240" y="286"/>
                </a:lnTo>
                <a:lnTo>
                  <a:pt x="226" y="320"/>
                </a:lnTo>
                <a:lnTo>
                  <a:pt x="226" y="320"/>
                </a:lnTo>
                <a:lnTo>
                  <a:pt x="215" y="346"/>
                </a:lnTo>
                <a:lnTo>
                  <a:pt x="209" y="360"/>
                </a:lnTo>
                <a:lnTo>
                  <a:pt x="204" y="374"/>
                </a:lnTo>
                <a:lnTo>
                  <a:pt x="200" y="390"/>
                </a:lnTo>
                <a:lnTo>
                  <a:pt x="198" y="407"/>
                </a:lnTo>
                <a:lnTo>
                  <a:pt x="197" y="426"/>
                </a:lnTo>
                <a:lnTo>
                  <a:pt x="198" y="448"/>
                </a:lnTo>
                <a:lnTo>
                  <a:pt x="198" y="448"/>
                </a:lnTo>
                <a:lnTo>
                  <a:pt x="202" y="470"/>
                </a:lnTo>
                <a:lnTo>
                  <a:pt x="205" y="488"/>
                </a:lnTo>
                <a:lnTo>
                  <a:pt x="210" y="505"/>
                </a:lnTo>
                <a:lnTo>
                  <a:pt x="215" y="518"/>
                </a:lnTo>
                <a:lnTo>
                  <a:pt x="222" y="536"/>
                </a:lnTo>
                <a:lnTo>
                  <a:pt x="226" y="542"/>
                </a:lnTo>
                <a:lnTo>
                  <a:pt x="233" y="546"/>
                </a:lnTo>
                <a:lnTo>
                  <a:pt x="233" y="546"/>
                </a:lnTo>
                <a:lnTo>
                  <a:pt x="244" y="566"/>
                </a:lnTo>
                <a:lnTo>
                  <a:pt x="244" y="566"/>
                </a:lnTo>
                <a:lnTo>
                  <a:pt x="248" y="573"/>
                </a:lnTo>
                <a:lnTo>
                  <a:pt x="251" y="578"/>
                </a:lnTo>
                <a:lnTo>
                  <a:pt x="254" y="579"/>
                </a:lnTo>
                <a:lnTo>
                  <a:pt x="254" y="579"/>
                </a:lnTo>
                <a:lnTo>
                  <a:pt x="248" y="584"/>
                </a:lnTo>
                <a:lnTo>
                  <a:pt x="241" y="589"/>
                </a:lnTo>
                <a:lnTo>
                  <a:pt x="233" y="597"/>
                </a:lnTo>
                <a:lnTo>
                  <a:pt x="233" y="597"/>
                </a:lnTo>
                <a:lnTo>
                  <a:pt x="225" y="606"/>
                </a:lnTo>
                <a:lnTo>
                  <a:pt x="220" y="614"/>
                </a:lnTo>
                <a:lnTo>
                  <a:pt x="216" y="622"/>
                </a:lnTo>
                <a:lnTo>
                  <a:pt x="216" y="622"/>
                </a:lnTo>
                <a:lnTo>
                  <a:pt x="209" y="619"/>
                </a:lnTo>
                <a:lnTo>
                  <a:pt x="199" y="617"/>
                </a:lnTo>
                <a:lnTo>
                  <a:pt x="185" y="614"/>
                </a:lnTo>
                <a:lnTo>
                  <a:pt x="185" y="614"/>
                </a:lnTo>
                <a:lnTo>
                  <a:pt x="176" y="613"/>
                </a:lnTo>
                <a:lnTo>
                  <a:pt x="169" y="614"/>
                </a:lnTo>
                <a:lnTo>
                  <a:pt x="163" y="614"/>
                </a:lnTo>
                <a:lnTo>
                  <a:pt x="158" y="617"/>
                </a:lnTo>
                <a:lnTo>
                  <a:pt x="151" y="620"/>
                </a:lnTo>
                <a:lnTo>
                  <a:pt x="146" y="625"/>
                </a:lnTo>
                <a:lnTo>
                  <a:pt x="146" y="625"/>
                </a:lnTo>
                <a:lnTo>
                  <a:pt x="143" y="630"/>
                </a:lnTo>
                <a:lnTo>
                  <a:pt x="139" y="637"/>
                </a:lnTo>
                <a:lnTo>
                  <a:pt x="135" y="646"/>
                </a:lnTo>
                <a:lnTo>
                  <a:pt x="135" y="646"/>
                </a:lnTo>
                <a:lnTo>
                  <a:pt x="133" y="646"/>
                </a:lnTo>
                <a:lnTo>
                  <a:pt x="127" y="649"/>
                </a:lnTo>
                <a:lnTo>
                  <a:pt x="123" y="653"/>
                </a:lnTo>
                <a:lnTo>
                  <a:pt x="119" y="657"/>
                </a:lnTo>
                <a:lnTo>
                  <a:pt x="115" y="663"/>
                </a:lnTo>
                <a:lnTo>
                  <a:pt x="111" y="670"/>
                </a:lnTo>
                <a:lnTo>
                  <a:pt x="111" y="670"/>
                </a:lnTo>
                <a:lnTo>
                  <a:pt x="110" y="678"/>
                </a:lnTo>
                <a:lnTo>
                  <a:pt x="110" y="688"/>
                </a:lnTo>
                <a:lnTo>
                  <a:pt x="111" y="697"/>
                </a:lnTo>
                <a:lnTo>
                  <a:pt x="112" y="706"/>
                </a:lnTo>
                <a:lnTo>
                  <a:pt x="117" y="720"/>
                </a:lnTo>
                <a:lnTo>
                  <a:pt x="119" y="725"/>
                </a:lnTo>
                <a:lnTo>
                  <a:pt x="119" y="725"/>
                </a:lnTo>
                <a:lnTo>
                  <a:pt x="117" y="726"/>
                </a:lnTo>
                <a:lnTo>
                  <a:pt x="115" y="730"/>
                </a:lnTo>
                <a:lnTo>
                  <a:pt x="111" y="736"/>
                </a:lnTo>
                <a:lnTo>
                  <a:pt x="111" y="736"/>
                </a:lnTo>
                <a:lnTo>
                  <a:pt x="108" y="735"/>
                </a:lnTo>
                <a:lnTo>
                  <a:pt x="102" y="735"/>
                </a:lnTo>
                <a:lnTo>
                  <a:pt x="96" y="736"/>
                </a:lnTo>
                <a:lnTo>
                  <a:pt x="88" y="737"/>
                </a:lnTo>
                <a:lnTo>
                  <a:pt x="80" y="741"/>
                </a:lnTo>
                <a:lnTo>
                  <a:pt x="71" y="746"/>
                </a:lnTo>
                <a:lnTo>
                  <a:pt x="63" y="753"/>
                </a:lnTo>
                <a:lnTo>
                  <a:pt x="63" y="753"/>
                </a:lnTo>
                <a:lnTo>
                  <a:pt x="59" y="758"/>
                </a:lnTo>
                <a:lnTo>
                  <a:pt x="57" y="763"/>
                </a:lnTo>
                <a:lnTo>
                  <a:pt x="52" y="773"/>
                </a:lnTo>
                <a:lnTo>
                  <a:pt x="51" y="785"/>
                </a:lnTo>
                <a:lnTo>
                  <a:pt x="51" y="798"/>
                </a:lnTo>
                <a:lnTo>
                  <a:pt x="52" y="810"/>
                </a:lnTo>
                <a:lnTo>
                  <a:pt x="53" y="819"/>
                </a:lnTo>
                <a:lnTo>
                  <a:pt x="56" y="832"/>
                </a:lnTo>
                <a:lnTo>
                  <a:pt x="56" y="832"/>
                </a:lnTo>
                <a:lnTo>
                  <a:pt x="61" y="845"/>
                </a:lnTo>
                <a:lnTo>
                  <a:pt x="63" y="849"/>
                </a:lnTo>
                <a:lnTo>
                  <a:pt x="63" y="849"/>
                </a:lnTo>
                <a:lnTo>
                  <a:pt x="38" y="884"/>
                </a:lnTo>
                <a:lnTo>
                  <a:pt x="21" y="911"/>
                </a:lnTo>
                <a:lnTo>
                  <a:pt x="16" y="920"/>
                </a:lnTo>
                <a:lnTo>
                  <a:pt x="15" y="924"/>
                </a:lnTo>
                <a:lnTo>
                  <a:pt x="15" y="927"/>
                </a:lnTo>
                <a:lnTo>
                  <a:pt x="15" y="927"/>
                </a:lnTo>
                <a:lnTo>
                  <a:pt x="17" y="931"/>
                </a:lnTo>
                <a:lnTo>
                  <a:pt x="18" y="935"/>
                </a:lnTo>
                <a:lnTo>
                  <a:pt x="21" y="936"/>
                </a:lnTo>
                <a:lnTo>
                  <a:pt x="22" y="936"/>
                </a:lnTo>
                <a:lnTo>
                  <a:pt x="22" y="936"/>
                </a:lnTo>
                <a:lnTo>
                  <a:pt x="23" y="936"/>
                </a:lnTo>
                <a:lnTo>
                  <a:pt x="27" y="937"/>
                </a:lnTo>
                <a:lnTo>
                  <a:pt x="32" y="940"/>
                </a:lnTo>
                <a:lnTo>
                  <a:pt x="32" y="940"/>
                </a:lnTo>
                <a:lnTo>
                  <a:pt x="21" y="1023"/>
                </a:lnTo>
                <a:lnTo>
                  <a:pt x="12" y="1081"/>
                </a:lnTo>
                <a:lnTo>
                  <a:pt x="8" y="1110"/>
                </a:lnTo>
                <a:lnTo>
                  <a:pt x="8" y="1110"/>
                </a:lnTo>
                <a:lnTo>
                  <a:pt x="6" y="1113"/>
                </a:lnTo>
                <a:lnTo>
                  <a:pt x="6" y="1122"/>
                </a:lnTo>
                <a:lnTo>
                  <a:pt x="5" y="1143"/>
                </a:lnTo>
                <a:lnTo>
                  <a:pt x="4" y="1175"/>
                </a:lnTo>
                <a:lnTo>
                  <a:pt x="4" y="1175"/>
                </a:lnTo>
                <a:lnTo>
                  <a:pt x="3" y="1178"/>
                </a:lnTo>
                <a:lnTo>
                  <a:pt x="0" y="1187"/>
                </a:lnTo>
                <a:lnTo>
                  <a:pt x="0" y="1193"/>
                </a:lnTo>
                <a:lnTo>
                  <a:pt x="2" y="1200"/>
                </a:lnTo>
                <a:lnTo>
                  <a:pt x="4" y="1209"/>
                </a:lnTo>
                <a:lnTo>
                  <a:pt x="8" y="1217"/>
                </a:lnTo>
                <a:lnTo>
                  <a:pt x="8" y="1217"/>
                </a:lnTo>
                <a:lnTo>
                  <a:pt x="15" y="1225"/>
                </a:lnTo>
                <a:lnTo>
                  <a:pt x="23" y="1231"/>
                </a:lnTo>
                <a:lnTo>
                  <a:pt x="33" y="1237"/>
                </a:lnTo>
                <a:lnTo>
                  <a:pt x="44" y="1240"/>
                </a:lnTo>
                <a:lnTo>
                  <a:pt x="55" y="1241"/>
                </a:lnTo>
                <a:lnTo>
                  <a:pt x="64" y="1239"/>
                </a:lnTo>
                <a:lnTo>
                  <a:pt x="69" y="1237"/>
                </a:lnTo>
                <a:lnTo>
                  <a:pt x="74" y="1235"/>
                </a:lnTo>
                <a:lnTo>
                  <a:pt x="78" y="1231"/>
                </a:lnTo>
                <a:lnTo>
                  <a:pt x="81" y="1228"/>
                </a:lnTo>
                <a:lnTo>
                  <a:pt x="81" y="1228"/>
                </a:lnTo>
                <a:lnTo>
                  <a:pt x="86" y="1218"/>
                </a:lnTo>
                <a:lnTo>
                  <a:pt x="88" y="1209"/>
                </a:lnTo>
                <a:lnTo>
                  <a:pt x="88" y="1198"/>
                </a:lnTo>
                <a:lnTo>
                  <a:pt x="87" y="1188"/>
                </a:lnTo>
                <a:lnTo>
                  <a:pt x="85" y="1178"/>
                </a:lnTo>
                <a:lnTo>
                  <a:pt x="81" y="1170"/>
                </a:lnTo>
                <a:lnTo>
                  <a:pt x="76" y="1163"/>
                </a:lnTo>
                <a:lnTo>
                  <a:pt x="70" y="1158"/>
                </a:lnTo>
                <a:lnTo>
                  <a:pt x="70" y="1158"/>
                </a:lnTo>
                <a:lnTo>
                  <a:pt x="63" y="1156"/>
                </a:lnTo>
                <a:lnTo>
                  <a:pt x="56" y="1154"/>
                </a:lnTo>
                <a:lnTo>
                  <a:pt x="49" y="1154"/>
                </a:lnTo>
                <a:lnTo>
                  <a:pt x="41" y="1156"/>
                </a:lnTo>
                <a:lnTo>
                  <a:pt x="29" y="1158"/>
                </a:lnTo>
                <a:lnTo>
                  <a:pt x="26" y="1158"/>
                </a:lnTo>
                <a:lnTo>
                  <a:pt x="26" y="1158"/>
                </a:lnTo>
                <a:lnTo>
                  <a:pt x="26" y="1158"/>
                </a:lnTo>
                <a:lnTo>
                  <a:pt x="27" y="1140"/>
                </a:lnTo>
                <a:lnTo>
                  <a:pt x="28" y="1123"/>
                </a:lnTo>
                <a:lnTo>
                  <a:pt x="161" y="1134"/>
                </a:lnTo>
                <a:lnTo>
                  <a:pt x="161" y="1154"/>
                </a:lnTo>
                <a:lnTo>
                  <a:pt x="161" y="1154"/>
                </a:lnTo>
                <a:lnTo>
                  <a:pt x="157" y="1157"/>
                </a:lnTo>
                <a:lnTo>
                  <a:pt x="152" y="1164"/>
                </a:lnTo>
                <a:lnTo>
                  <a:pt x="151" y="1170"/>
                </a:lnTo>
                <a:lnTo>
                  <a:pt x="150" y="1175"/>
                </a:lnTo>
                <a:lnTo>
                  <a:pt x="151" y="1182"/>
                </a:lnTo>
                <a:lnTo>
                  <a:pt x="153" y="1189"/>
                </a:lnTo>
                <a:lnTo>
                  <a:pt x="153" y="1189"/>
                </a:lnTo>
                <a:lnTo>
                  <a:pt x="158" y="1195"/>
                </a:lnTo>
                <a:lnTo>
                  <a:pt x="164" y="1200"/>
                </a:lnTo>
                <a:lnTo>
                  <a:pt x="172" y="1204"/>
                </a:lnTo>
                <a:lnTo>
                  <a:pt x="179" y="1205"/>
                </a:lnTo>
                <a:lnTo>
                  <a:pt x="186" y="1205"/>
                </a:lnTo>
                <a:lnTo>
                  <a:pt x="193" y="1204"/>
                </a:lnTo>
                <a:lnTo>
                  <a:pt x="200" y="1203"/>
                </a:lnTo>
                <a:lnTo>
                  <a:pt x="205" y="1200"/>
                </a:lnTo>
                <a:lnTo>
                  <a:pt x="205" y="1200"/>
                </a:lnTo>
                <a:lnTo>
                  <a:pt x="213" y="1194"/>
                </a:lnTo>
                <a:lnTo>
                  <a:pt x="219" y="1189"/>
                </a:lnTo>
                <a:lnTo>
                  <a:pt x="221" y="1183"/>
                </a:lnTo>
                <a:lnTo>
                  <a:pt x="222" y="1175"/>
                </a:lnTo>
                <a:lnTo>
                  <a:pt x="222" y="1175"/>
                </a:lnTo>
                <a:lnTo>
                  <a:pt x="222" y="1166"/>
                </a:lnTo>
                <a:lnTo>
                  <a:pt x="220" y="1159"/>
                </a:lnTo>
                <a:lnTo>
                  <a:pt x="217" y="1153"/>
                </a:lnTo>
                <a:lnTo>
                  <a:pt x="216" y="1152"/>
                </a:lnTo>
                <a:lnTo>
                  <a:pt x="216" y="1151"/>
                </a:lnTo>
                <a:lnTo>
                  <a:pt x="216" y="1151"/>
                </a:lnTo>
                <a:lnTo>
                  <a:pt x="217" y="1152"/>
                </a:lnTo>
                <a:lnTo>
                  <a:pt x="223" y="1152"/>
                </a:lnTo>
                <a:lnTo>
                  <a:pt x="233" y="1151"/>
                </a:lnTo>
                <a:lnTo>
                  <a:pt x="233" y="1186"/>
                </a:lnTo>
                <a:lnTo>
                  <a:pt x="233" y="1186"/>
                </a:lnTo>
                <a:lnTo>
                  <a:pt x="231" y="1188"/>
                </a:lnTo>
                <a:lnTo>
                  <a:pt x="226" y="1197"/>
                </a:lnTo>
                <a:lnTo>
                  <a:pt x="223" y="1203"/>
                </a:lnTo>
                <a:lnTo>
                  <a:pt x="222" y="1209"/>
                </a:lnTo>
                <a:lnTo>
                  <a:pt x="222" y="1216"/>
                </a:lnTo>
                <a:lnTo>
                  <a:pt x="222" y="1224"/>
                </a:lnTo>
                <a:lnTo>
                  <a:pt x="222" y="1224"/>
                </a:lnTo>
                <a:lnTo>
                  <a:pt x="225" y="1231"/>
                </a:lnTo>
                <a:lnTo>
                  <a:pt x="229" y="1237"/>
                </a:lnTo>
                <a:lnTo>
                  <a:pt x="234" y="1242"/>
                </a:lnTo>
                <a:lnTo>
                  <a:pt x="239" y="1246"/>
                </a:lnTo>
                <a:lnTo>
                  <a:pt x="245" y="1248"/>
                </a:lnTo>
                <a:lnTo>
                  <a:pt x="250" y="1251"/>
                </a:lnTo>
                <a:lnTo>
                  <a:pt x="257" y="1252"/>
                </a:lnTo>
                <a:lnTo>
                  <a:pt x="257" y="1252"/>
                </a:lnTo>
                <a:lnTo>
                  <a:pt x="262" y="1251"/>
                </a:lnTo>
                <a:lnTo>
                  <a:pt x="267" y="1250"/>
                </a:lnTo>
                <a:lnTo>
                  <a:pt x="270" y="1248"/>
                </a:lnTo>
                <a:lnTo>
                  <a:pt x="270" y="1248"/>
                </a:lnTo>
                <a:lnTo>
                  <a:pt x="273" y="1250"/>
                </a:lnTo>
                <a:lnTo>
                  <a:pt x="280" y="1252"/>
                </a:lnTo>
                <a:lnTo>
                  <a:pt x="290" y="1253"/>
                </a:lnTo>
                <a:lnTo>
                  <a:pt x="296" y="1253"/>
                </a:lnTo>
                <a:lnTo>
                  <a:pt x="302" y="1252"/>
                </a:lnTo>
                <a:lnTo>
                  <a:pt x="302" y="1252"/>
                </a:lnTo>
                <a:lnTo>
                  <a:pt x="305" y="1251"/>
                </a:lnTo>
                <a:lnTo>
                  <a:pt x="308" y="1248"/>
                </a:lnTo>
                <a:lnTo>
                  <a:pt x="313" y="1242"/>
                </a:lnTo>
                <a:lnTo>
                  <a:pt x="316" y="1235"/>
                </a:lnTo>
                <a:lnTo>
                  <a:pt x="319" y="1228"/>
                </a:lnTo>
                <a:lnTo>
                  <a:pt x="320" y="1218"/>
                </a:lnTo>
                <a:lnTo>
                  <a:pt x="320" y="1210"/>
                </a:lnTo>
                <a:lnTo>
                  <a:pt x="320" y="1197"/>
                </a:lnTo>
                <a:lnTo>
                  <a:pt x="320" y="1197"/>
                </a:lnTo>
                <a:lnTo>
                  <a:pt x="319" y="1192"/>
                </a:lnTo>
                <a:lnTo>
                  <a:pt x="316" y="1187"/>
                </a:lnTo>
                <a:lnTo>
                  <a:pt x="311" y="1182"/>
                </a:lnTo>
                <a:lnTo>
                  <a:pt x="308" y="1180"/>
                </a:lnTo>
                <a:lnTo>
                  <a:pt x="305" y="1178"/>
                </a:lnTo>
                <a:lnTo>
                  <a:pt x="305" y="1158"/>
                </a:lnTo>
                <a:lnTo>
                  <a:pt x="372" y="1158"/>
                </a:lnTo>
                <a:lnTo>
                  <a:pt x="372" y="1158"/>
                </a:lnTo>
                <a:lnTo>
                  <a:pt x="369" y="1168"/>
                </a:lnTo>
                <a:lnTo>
                  <a:pt x="369" y="1178"/>
                </a:lnTo>
                <a:lnTo>
                  <a:pt x="372" y="1189"/>
                </a:lnTo>
                <a:lnTo>
                  <a:pt x="372" y="1189"/>
                </a:lnTo>
                <a:lnTo>
                  <a:pt x="374" y="1194"/>
                </a:lnTo>
                <a:lnTo>
                  <a:pt x="377" y="1199"/>
                </a:lnTo>
                <a:lnTo>
                  <a:pt x="380" y="1203"/>
                </a:lnTo>
                <a:lnTo>
                  <a:pt x="384" y="1205"/>
                </a:lnTo>
                <a:lnTo>
                  <a:pt x="392" y="1209"/>
                </a:lnTo>
                <a:lnTo>
                  <a:pt x="399" y="1210"/>
                </a:lnTo>
                <a:lnTo>
                  <a:pt x="399" y="1210"/>
                </a:lnTo>
                <a:lnTo>
                  <a:pt x="405" y="1210"/>
                </a:lnTo>
                <a:lnTo>
                  <a:pt x="413" y="1209"/>
                </a:lnTo>
                <a:lnTo>
                  <a:pt x="420" y="1206"/>
                </a:lnTo>
                <a:lnTo>
                  <a:pt x="420" y="1206"/>
                </a:lnTo>
                <a:lnTo>
                  <a:pt x="421" y="1207"/>
                </a:lnTo>
                <a:lnTo>
                  <a:pt x="425" y="1210"/>
                </a:lnTo>
                <a:lnTo>
                  <a:pt x="431" y="1211"/>
                </a:lnTo>
                <a:lnTo>
                  <a:pt x="436" y="1211"/>
                </a:lnTo>
                <a:lnTo>
                  <a:pt x="440" y="1210"/>
                </a:lnTo>
                <a:lnTo>
                  <a:pt x="440" y="1210"/>
                </a:lnTo>
                <a:lnTo>
                  <a:pt x="446" y="1207"/>
                </a:lnTo>
                <a:lnTo>
                  <a:pt x="451" y="1204"/>
                </a:lnTo>
                <a:lnTo>
                  <a:pt x="454" y="1199"/>
                </a:lnTo>
                <a:lnTo>
                  <a:pt x="457" y="1194"/>
                </a:lnTo>
                <a:lnTo>
                  <a:pt x="458" y="1187"/>
                </a:lnTo>
                <a:lnTo>
                  <a:pt x="460" y="1180"/>
                </a:lnTo>
                <a:lnTo>
                  <a:pt x="461" y="1165"/>
                </a:lnTo>
                <a:lnTo>
                  <a:pt x="461" y="1165"/>
                </a:lnTo>
                <a:lnTo>
                  <a:pt x="461" y="1158"/>
                </a:lnTo>
                <a:lnTo>
                  <a:pt x="460" y="1151"/>
                </a:lnTo>
                <a:lnTo>
                  <a:pt x="456" y="1146"/>
                </a:lnTo>
                <a:lnTo>
                  <a:pt x="452" y="1141"/>
                </a:lnTo>
                <a:lnTo>
                  <a:pt x="448" y="1136"/>
                </a:lnTo>
                <a:lnTo>
                  <a:pt x="443" y="1134"/>
                </a:lnTo>
                <a:lnTo>
                  <a:pt x="438" y="1131"/>
                </a:lnTo>
                <a:lnTo>
                  <a:pt x="433" y="1130"/>
                </a:lnTo>
                <a:lnTo>
                  <a:pt x="433" y="1130"/>
                </a:lnTo>
                <a:lnTo>
                  <a:pt x="430" y="1130"/>
                </a:lnTo>
                <a:lnTo>
                  <a:pt x="427" y="1130"/>
                </a:lnTo>
                <a:lnTo>
                  <a:pt x="422" y="1133"/>
                </a:lnTo>
                <a:lnTo>
                  <a:pt x="420" y="1136"/>
                </a:lnTo>
                <a:lnTo>
                  <a:pt x="420" y="1137"/>
                </a:lnTo>
                <a:lnTo>
                  <a:pt x="420" y="1137"/>
                </a:lnTo>
                <a:lnTo>
                  <a:pt x="415" y="1136"/>
                </a:lnTo>
                <a:lnTo>
                  <a:pt x="411" y="1134"/>
                </a:lnTo>
                <a:lnTo>
                  <a:pt x="407" y="1130"/>
                </a:lnTo>
                <a:lnTo>
                  <a:pt x="407" y="1130"/>
                </a:lnTo>
                <a:lnTo>
                  <a:pt x="401" y="1127"/>
                </a:lnTo>
                <a:lnTo>
                  <a:pt x="397" y="1124"/>
                </a:lnTo>
                <a:lnTo>
                  <a:pt x="392" y="1123"/>
                </a:lnTo>
                <a:lnTo>
                  <a:pt x="381" y="1082"/>
                </a:lnTo>
                <a:lnTo>
                  <a:pt x="381" y="1082"/>
                </a:lnTo>
                <a:lnTo>
                  <a:pt x="385" y="1078"/>
                </a:lnTo>
                <a:lnTo>
                  <a:pt x="392" y="1069"/>
                </a:lnTo>
                <a:lnTo>
                  <a:pt x="397" y="1063"/>
                </a:lnTo>
                <a:lnTo>
                  <a:pt x="399" y="1057"/>
                </a:lnTo>
                <a:lnTo>
                  <a:pt x="402" y="1049"/>
                </a:lnTo>
                <a:lnTo>
                  <a:pt x="403" y="1043"/>
                </a:lnTo>
                <a:lnTo>
                  <a:pt x="403" y="1043"/>
                </a:lnTo>
                <a:lnTo>
                  <a:pt x="401" y="1034"/>
                </a:lnTo>
                <a:lnTo>
                  <a:pt x="398" y="1025"/>
                </a:lnTo>
                <a:lnTo>
                  <a:pt x="396" y="1019"/>
                </a:lnTo>
                <a:lnTo>
                  <a:pt x="396" y="1019"/>
                </a:lnTo>
                <a:lnTo>
                  <a:pt x="398" y="1022"/>
                </a:lnTo>
                <a:lnTo>
                  <a:pt x="408" y="1025"/>
                </a:lnTo>
                <a:lnTo>
                  <a:pt x="414" y="1028"/>
                </a:lnTo>
                <a:lnTo>
                  <a:pt x="422" y="1029"/>
                </a:lnTo>
                <a:lnTo>
                  <a:pt x="431" y="1030"/>
                </a:lnTo>
                <a:lnTo>
                  <a:pt x="440" y="1030"/>
                </a:lnTo>
                <a:lnTo>
                  <a:pt x="440" y="1030"/>
                </a:lnTo>
                <a:lnTo>
                  <a:pt x="450" y="1029"/>
                </a:lnTo>
                <a:lnTo>
                  <a:pt x="458" y="1027"/>
                </a:lnTo>
                <a:lnTo>
                  <a:pt x="466" y="1023"/>
                </a:lnTo>
                <a:lnTo>
                  <a:pt x="472" y="1021"/>
                </a:lnTo>
                <a:lnTo>
                  <a:pt x="480" y="1015"/>
                </a:lnTo>
                <a:lnTo>
                  <a:pt x="483" y="1012"/>
                </a:lnTo>
                <a:lnTo>
                  <a:pt x="483" y="1012"/>
                </a:lnTo>
                <a:lnTo>
                  <a:pt x="484" y="1018"/>
                </a:lnTo>
                <a:lnTo>
                  <a:pt x="487" y="1030"/>
                </a:lnTo>
                <a:lnTo>
                  <a:pt x="490" y="1047"/>
                </a:lnTo>
                <a:lnTo>
                  <a:pt x="490" y="1055"/>
                </a:lnTo>
                <a:lnTo>
                  <a:pt x="489" y="1064"/>
                </a:lnTo>
                <a:lnTo>
                  <a:pt x="489" y="1064"/>
                </a:lnTo>
                <a:lnTo>
                  <a:pt x="489" y="1074"/>
                </a:lnTo>
                <a:lnTo>
                  <a:pt x="489" y="1082"/>
                </a:lnTo>
                <a:lnTo>
                  <a:pt x="491" y="1099"/>
                </a:lnTo>
                <a:lnTo>
                  <a:pt x="495" y="1111"/>
                </a:lnTo>
                <a:lnTo>
                  <a:pt x="496" y="1117"/>
                </a:lnTo>
                <a:lnTo>
                  <a:pt x="496" y="1117"/>
                </a:lnTo>
                <a:lnTo>
                  <a:pt x="495" y="1121"/>
                </a:lnTo>
                <a:lnTo>
                  <a:pt x="491" y="1130"/>
                </a:lnTo>
                <a:lnTo>
                  <a:pt x="491" y="1136"/>
                </a:lnTo>
                <a:lnTo>
                  <a:pt x="492" y="1142"/>
                </a:lnTo>
                <a:lnTo>
                  <a:pt x="495" y="1148"/>
                </a:lnTo>
                <a:lnTo>
                  <a:pt x="499" y="1154"/>
                </a:lnTo>
                <a:lnTo>
                  <a:pt x="499" y="1154"/>
                </a:lnTo>
                <a:lnTo>
                  <a:pt x="507" y="1159"/>
                </a:lnTo>
                <a:lnTo>
                  <a:pt x="514" y="1163"/>
                </a:lnTo>
                <a:lnTo>
                  <a:pt x="521" y="1164"/>
                </a:lnTo>
                <a:lnTo>
                  <a:pt x="530" y="1164"/>
                </a:lnTo>
                <a:lnTo>
                  <a:pt x="545" y="1163"/>
                </a:lnTo>
                <a:lnTo>
                  <a:pt x="559" y="1162"/>
                </a:lnTo>
                <a:lnTo>
                  <a:pt x="559" y="1162"/>
                </a:lnTo>
                <a:lnTo>
                  <a:pt x="569" y="1160"/>
                </a:lnTo>
                <a:lnTo>
                  <a:pt x="574" y="1159"/>
                </a:lnTo>
                <a:lnTo>
                  <a:pt x="579" y="1157"/>
                </a:lnTo>
                <a:lnTo>
                  <a:pt x="583" y="1153"/>
                </a:lnTo>
                <a:lnTo>
                  <a:pt x="585" y="1150"/>
                </a:lnTo>
                <a:lnTo>
                  <a:pt x="587" y="1146"/>
                </a:lnTo>
                <a:lnTo>
                  <a:pt x="590" y="1141"/>
                </a:lnTo>
                <a:lnTo>
                  <a:pt x="590" y="1141"/>
                </a:lnTo>
                <a:lnTo>
                  <a:pt x="590" y="1135"/>
                </a:lnTo>
                <a:lnTo>
                  <a:pt x="587" y="1128"/>
                </a:lnTo>
                <a:lnTo>
                  <a:pt x="584" y="1121"/>
                </a:lnTo>
                <a:lnTo>
                  <a:pt x="579" y="1113"/>
                </a:lnTo>
                <a:lnTo>
                  <a:pt x="569" y="1101"/>
                </a:lnTo>
                <a:lnTo>
                  <a:pt x="566" y="1095"/>
                </a:lnTo>
                <a:lnTo>
                  <a:pt x="566" y="1095"/>
                </a:lnTo>
                <a:lnTo>
                  <a:pt x="567" y="1095"/>
                </a:lnTo>
                <a:lnTo>
                  <a:pt x="571" y="1093"/>
                </a:lnTo>
                <a:lnTo>
                  <a:pt x="573" y="1090"/>
                </a:lnTo>
                <a:lnTo>
                  <a:pt x="574" y="1088"/>
                </a:lnTo>
                <a:lnTo>
                  <a:pt x="575" y="1083"/>
                </a:lnTo>
                <a:lnTo>
                  <a:pt x="575" y="1078"/>
                </a:lnTo>
                <a:lnTo>
                  <a:pt x="575" y="1078"/>
                </a:lnTo>
                <a:lnTo>
                  <a:pt x="574" y="1060"/>
                </a:lnTo>
                <a:lnTo>
                  <a:pt x="573" y="1035"/>
                </a:lnTo>
                <a:lnTo>
                  <a:pt x="572" y="1008"/>
                </a:lnTo>
                <a:lnTo>
                  <a:pt x="572" y="999"/>
                </a:lnTo>
                <a:lnTo>
                  <a:pt x="572" y="992"/>
                </a:lnTo>
                <a:lnTo>
                  <a:pt x="572" y="992"/>
                </a:lnTo>
                <a:lnTo>
                  <a:pt x="574" y="976"/>
                </a:lnTo>
                <a:lnTo>
                  <a:pt x="577" y="943"/>
                </a:lnTo>
                <a:lnTo>
                  <a:pt x="584" y="848"/>
                </a:lnTo>
                <a:lnTo>
                  <a:pt x="594" y="701"/>
                </a:lnTo>
                <a:lnTo>
                  <a:pt x="594" y="701"/>
                </a:lnTo>
                <a:lnTo>
                  <a:pt x="596" y="682"/>
                </a:lnTo>
                <a:lnTo>
                  <a:pt x="600" y="659"/>
                </a:lnTo>
                <a:lnTo>
                  <a:pt x="607" y="622"/>
                </a:lnTo>
                <a:lnTo>
                  <a:pt x="607" y="622"/>
                </a:lnTo>
                <a:lnTo>
                  <a:pt x="607" y="613"/>
                </a:lnTo>
                <a:lnTo>
                  <a:pt x="606" y="599"/>
                </a:lnTo>
                <a:lnTo>
                  <a:pt x="602" y="564"/>
                </a:lnTo>
                <a:lnTo>
                  <a:pt x="596" y="518"/>
                </a:lnTo>
                <a:lnTo>
                  <a:pt x="596" y="518"/>
                </a:lnTo>
                <a:lnTo>
                  <a:pt x="603" y="512"/>
                </a:lnTo>
                <a:lnTo>
                  <a:pt x="610" y="505"/>
                </a:lnTo>
                <a:lnTo>
                  <a:pt x="618" y="496"/>
                </a:lnTo>
                <a:lnTo>
                  <a:pt x="626" y="484"/>
                </a:lnTo>
                <a:lnTo>
                  <a:pt x="633" y="471"/>
                </a:lnTo>
                <a:lnTo>
                  <a:pt x="638" y="455"/>
                </a:lnTo>
                <a:lnTo>
                  <a:pt x="641" y="447"/>
                </a:lnTo>
                <a:lnTo>
                  <a:pt x="642" y="438"/>
                </a:lnTo>
                <a:lnTo>
                  <a:pt x="642" y="438"/>
                </a:lnTo>
                <a:lnTo>
                  <a:pt x="642" y="427"/>
                </a:lnTo>
                <a:lnTo>
                  <a:pt x="641" y="417"/>
                </a:lnTo>
                <a:lnTo>
                  <a:pt x="637" y="393"/>
                </a:lnTo>
                <a:lnTo>
                  <a:pt x="631" y="365"/>
                </a:lnTo>
                <a:lnTo>
                  <a:pt x="624" y="337"/>
                </a:lnTo>
                <a:lnTo>
                  <a:pt x="610" y="286"/>
                </a:lnTo>
                <a:lnTo>
                  <a:pt x="606" y="267"/>
                </a:lnTo>
                <a:lnTo>
                  <a:pt x="603" y="254"/>
                </a:lnTo>
                <a:lnTo>
                  <a:pt x="603" y="254"/>
                </a:lnTo>
                <a:lnTo>
                  <a:pt x="603" y="249"/>
                </a:lnTo>
                <a:lnTo>
                  <a:pt x="601" y="244"/>
                </a:lnTo>
                <a:lnTo>
                  <a:pt x="595" y="233"/>
                </a:lnTo>
                <a:lnTo>
                  <a:pt x="586" y="223"/>
                </a:lnTo>
                <a:lnTo>
                  <a:pt x="575" y="212"/>
                </a:lnTo>
                <a:lnTo>
                  <a:pt x="563" y="202"/>
                </a:lnTo>
                <a:lnTo>
                  <a:pt x="551" y="194"/>
                </a:lnTo>
                <a:lnTo>
                  <a:pt x="539" y="186"/>
                </a:lnTo>
                <a:lnTo>
                  <a:pt x="531" y="182"/>
                </a:lnTo>
                <a:lnTo>
                  <a:pt x="531" y="182"/>
                </a:lnTo>
                <a:lnTo>
                  <a:pt x="514" y="173"/>
                </a:lnTo>
                <a:lnTo>
                  <a:pt x="498" y="164"/>
                </a:lnTo>
                <a:lnTo>
                  <a:pt x="483" y="154"/>
                </a:lnTo>
                <a:lnTo>
                  <a:pt x="475" y="137"/>
                </a:lnTo>
                <a:lnTo>
                  <a:pt x="475" y="137"/>
                </a:lnTo>
                <a:lnTo>
                  <a:pt x="478" y="136"/>
                </a:lnTo>
                <a:lnTo>
                  <a:pt x="481" y="131"/>
                </a:lnTo>
                <a:lnTo>
                  <a:pt x="484" y="127"/>
                </a:lnTo>
                <a:lnTo>
                  <a:pt x="485" y="123"/>
                </a:lnTo>
                <a:lnTo>
                  <a:pt x="486" y="117"/>
                </a:lnTo>
                <a:lnTo>
                  <a:pt x="486" y="109"/>
                </a:lnTo>
                <a:lnTo>
                  <a:pt x="486" y="109"/>
                </a:lnTo>
                <a:lnTo>
                  <a:pt x="483" y="96"/>
                </a:lnTo>
                <a:lnTo>
                  <a:pt x="479" y="89"/>
                </a:lnTo>
                <a:lnTo>
                  <a:pt x="477" y="85"/>
                </a:lnTo>
                <a:lnTo>
                  <a:pt x="475" y="85"/>
                </a:lnTo>
                <a:lnTo>
                  <a:pt x="475" y="85"/>
                </a:lnTo>
                <a:lnTo>
                  <a:pt x="474" y="59"/>
                </a:lnTo>
                <a:lnTo>
                  <a:pt x="473" y="38"/>
                </a:lnTo>
                <a:lnTo>
                  <a:pt x="471" y="31"/>
                </a:lnTo>
                <a:lnTo>
                  <a:pt x="468" y="26"/>
                </a:lnTo>
                <a:lnTo>
                  <a:pt x="468" y="26"/>
                </a:lnTo>
                <a:lnTo>
                  <a:pt x="463" y="19"/>
                </a:lnTo>
                <a:lnTo>
                  <a:pt x="457" y="13"/>
                </a:lnTo>
                <a:lnTo>
                  <a:pt x="455" y="9"/>
                </a:lnTo>
                <a:lnTo>
                  <a:pt x="450" y="7"/>
                </a:lnTo>
                <a:lnTo>
                  <a:pt x="446" y="6"/>
                </a:lnTo>
                <a:lnTo>
                  <a:pt x="440" y="4"/>
                </a:lnTo>
                <a:lnTo>
                  <a:pt x="440" y="4"/>
                </a:lnTo>
                <a:lnTo>
                  <a:pt x="422" y="4"/>
                </a:lnTo>
                <a:lnTo>
                  <a:pt x="416" y="4"/>
                </a:lnTo>
                <a:lnTo>
                  <a:pt x="416" y="4"/>
                </a:lnTo>
                <a:lnTo>
                  <a:pt x="413" y="3"/>
                </a:lnTo>
                <a:lnTo>
                  <a:pt x="404" y="1"/>
                </a:lnTo>
                <a:lnTo>
                  <a:pt x="393" y="0"/>
                </a:lnTo>
                <a:lnTo>
                  <a:pt x="387" y="0"/>
                </a:lnTo>
                <a:lnTo>
                  <a:pt x="381" y="2"/>
                </a:lnTo>
                <a:lnTo>
                  <a:pt x="381" y="2"/>
                </a:lnTo>
                <a:lnTo>
                  <a:pt x="378" y="4"/>
                </a:lnTo>
                <a:lnTo>
                  <a:pt x="374" y="7"/>
                </a:lnTo>
                <a:lnTo>
                  <a:pt x="370" y="10"/>
                </a:lnTo>
                <a:lnTo>
                  <a:pt x="368" y="15"/>
                </a:lnTo>
                <a:lnTo>
                  <a:pt x="364" y="22"/>
                </a:lnTo>
                <a:lnTo>
                  <a:pt x="361" y="30"/>
                </a:lnTo>
                <a:lnTo>
                  <a:pt x="361" y="30"/>
                </a:lnTo>
                <a:lnTo>
                  <a:pt x="356" y="33"/>
                </a:lnTo>
                <a:lnTo>
                  <a:pt x="352" y="36"/>
                </a:lnTo>
                <a:lnTo>
                  <a:pt x="349" y="39"/>
                </a:lnTo>
                <a:lnTo>
                  <a:pt x="348" y="43"/>
                </a:lnTo>
                <a:lnTo>
                  <a:pt x="348" y="47"/>
                </a:lnTo>
                <a:lnTo>
                  <a:pt x="348" y="47"/>
                </a:lnTo>
                <a:lnTo>
                  <a:pt x="348" y="55"/>
                </a:lnTo>
                <a:lnTo>
                  <a:pt x="349" y="62"/>
                </a:lnTo>
                <a:lnTo>
                  <a:pt x="351" y="71"/>
                </a:lnTo>
                <a:lnTo>
                  <a:pt x="351" y="71"/>
                </a:lnTo>
                <a:lnTo>
                  <a:pt x="351" y="79"/>
                </a:lnTo>
                <a:lnTo>
                  <a:pt x="351" y="84"/>
                </a:lnTo>
                <a:lnTo>
                  <a:pt x="351" y="88"/>
                </a:lnTo>
                <a:lnTo>
                  <a:pt x="351" y="88"/>
                </a:lnTo>
                <a:lnTo>
                  <a:pt x="350" y="90"/>
                </a:lnTo>
                <a:lnTo>
                  <a:pt x="350" y="92"/>
                </a:lnTo>
                <a:lnTo>
                  <a:pt x="351" y="96"/>
                </a:lnTo>
                <a:lnTo>
                  <a:pt x="351" y="102"/>
                </a:lnTo>
                <a:lnTo>
                  <a:pt x="351" y="102"/>
                </a:lnTo>
                <a:lnTo>
                  <a:pt x="350" y="109"/>
                </a:lnTo>
                <a:lnTo>
                  <a:pt x="351" y="117"/>
                </a:lnTo>
                <a:lnTo>
                  <a:pt x="354" y="130"/>
                </a:lnTo>
                <a:lnTo>
                  <a:pt x="354" y="130"/>
                </a:lnTo>
                <a:lnTo>
                  <a:pt x="364" y="167"/>
                </a:lnTo>
                <a:lnTo>
                  <a:pt x="357" y="16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" name="Freeform 7">
            <a:extLst>
              <a:ext uri="{FF2B5EF4-FFF2-40B4-BE49-F238E27FC236}">
                <a16:creationId xmlns:a16="http://schemas.microsoft.com/office/drawing/2014/main" id="{F8CA3471-D611-4BF9-8D30-3775A24821D0}"/>
              </a:ext>
            </a:extLst>
          </p:cNvPr>
          <p:cNvSpPr>
            <a:spLocks noEditPoints="1"/>
          </p:cNvSpPr>
          <p:nvPr/>
        </p:nvSpPr>
        <p:spPr bwMode="auto">
          <a:xfrm>
            <a:off x="8409445" y="4695022"/>
            <a:ext cx="594005" cy="1655423"/>
          </a:xfrm>
          <a:custGeom>
            <a:avLst/>
            <a:gdLst>
              <a:gd name="T0" fmla="*/ 89 w 427"/>
              <a:gd name="T1" fmla="*/ 229 h 1190"/>
              <a:gd name="T2" fmla="*/ 51 w 427"/>
              <a:gd name="T3" fmla="*/ 402 h 1190"/>
              <a:gd name="T4" fmla="*/ 47 w 427"/>
              <a:gd name="T5" fmla="*/ 456 h 1190"/>
              <a:gd name="T6" fmla="*/ 36 w 427"/>
              <a:gd name="T7" fmla="*/ 524 h 1190"/>
              <a:gd name="T8" fmla="*/ 5 w 427"/>
              <a:gd name="T9" fmla="*/ 559 h 1190"/>
              <a:gd name="T10" fmla="*/ 7 w 427"/>
              <a:gd name="T11" fmla="*/ 664 h 1190"/>
              <a:gd name="T12" fmla="*/ 26 w 427"/>
              <a:gd name="T13" fmla="*/ 687 h 1190"/>
              <a:gd name="T14" fmla="*/ 30 w 427"/>
              <a:gd name="T15" fmla="*/ 958 h 1190"/>
              <a:gd name="T16" fmla="*/ 15 w 427"/>
              <a:gd name="T17" fmla="*/ 998 h 1190"/>
              <a:gd name="T18" fmla="*/ 11 w 427"/>
              <a:gd name="T19" fmla="*/ 1028 h 1190"/>
              <a:gd name="T20" fmla="*/ 1 w 427"/>
              <a:gd name="T21" fmla="*/ 1062 h 1190"/>
              <a:gd name="T22" fmla="*/ 6 w 427"/>
              <a:gd name="T23" fmla="*/ 1146 h 1190"/>
              <a:gd name="T24" fmla="*/ 24 w 427"/>
              <a:gd name="T25" fmla="*/ 1147 h 1190"/>
              <a:gd name="T26" fmla="*/ 44 w 427"/>
              <a:gd name="T27" fmla="*/ 1103 h 1190"/>
              <a:gd name="T28" fmla="*/ 70 w 427"/>
              <a:gd name="T29" fmla="*/ 1089 h 1190"/>
              <a:gd name="T30" fmla="*/ 74 w 427"/>
              <a:gd name="T31" fmla="*/ 1145 h 1190"/>
              <a:gd name="T32" fmla="*/ 78 w 427"/>
              <a:gd name="T33" fmla="*/ 1180 h 1190"/>
              <a:gd name="T34" fmla="*/ 122 w 427"/>
              <a:gd name="T35" fmla="*/ 1185 h 1190"/>
              <a:gd name="T36" fmla="*/ 147 w 427"/>
              <a:gd name="T37" fmla="*/ 1145 h 1190"/>
              <a:gd name="T38" fmla="*/ 256 w 427"/>
              <a:gd name="T39" fmla="*/ 1093 h 1190"/>
              <a:gd name="T40" fmla="*/ 254 w 427"/>
              <a:gd name="T41" fmla="*/ 1135 h 1190"/>
              <a:gd name="T42" fmla="*/ 252 w 427"/>
              <a:gd name="T43" fmla="*/ 1174 h 1190"/>
              <a:gd name="T44" fmla="*/ 297 w 427"/>
              <a:gd name="T45" fmla="*/ 1182 h 1190"/>
              <a:gd name="T46" fmla="*/ 324 w 427"/>
              <a:gd name="T47" fmla="*/ 1178 h 1190"/>
              <a:gd name="T48" fmla="*/ 344 w 427"/>
              <a:gd name="T49" fmla="*/ 1144 h 1190"/>
              <a:gd name="T50" fmla="*/ 324 w 427"/>
              <a:gd name="T51" fmla="*/ 1131 h 1190"/>
              <a:gd name="T52" fmla="*/ 338 w 427"/>
              <a:gd name="T53" fmla="*/ 1037 h 1190"/>
              <a:gd name="T54" fmla="*/ 354 w 427"/>
              <a:gd name="T55" fmla="*/ 928 h 1190"/>
              <a:gd name="T56" fmla="*/ 366 w 427"/>
              <a:gd name="T57" fmla="*/ 1018 h 1190"/>
              <a:gd name="T58" fmla="*/ 359 w 427"/>
              <a:gd name="T59" fmla="*/ 1090 h 1190"/>
              <a:gd name="T60" fmla="*/ 377 w 427"/>
              <a:gd name="T61" fmla="*/ 1112 h 1190"/>
              <a:gd name="T62" fmla="*/ 398 w 427"/>
              <a:gd name="T63" fmla="*/ 1097 h 1190"/>
              <a:gd name="T64" fmla="*/ 410 w 427"/>
              <a:gd name="T65" fmla="*/ 1035 h 1190"/>
              <a:gd name="T66" fmla="*/ 410 w 427"/>
              <a:gd name="T67" fmla="*/ 1013 h 1190"/>
              <a:gd name="T68" fmla="*/ 414 w 427"/>
              <a:gd name="T69" fmla="*/ 975 h 1190"/>
              <a:gd name="T70" fmla="*/ 399 w 427"/>
              <a:gd name="T71" fmla="*/ 892 h 1190"/>
              <a:gd name="T72" fmla="*/ 389 w 427"/>
              <a:gd name="T73" fmla="*/ 677 h 1190"/>
              <a:gd name="T74" fmla="*/ 392 w 427"/>
              <a:gd name="T75" fmla="*/ 482 h 1190"/>
              <a:gd name="T76" fmla="*/ 415 w 427"/>
              <a:gd name="T77" fmla="*/ 472 h 1190"/>
              <a:gd name="T78" fmla="*/ 424 w 427"/>
              <a:gd name="T79" fmla="*/ 435 h 1190"/>
              <a:gd name="T80" fmla="*/ 417 w 427"/>
              <a:gd name="T81" fmla="*/ 311 h 1190"/>
              <a:gd name="T82" fmla="*/ 377 w 427"/>
              <a:gd name="T83" fmla="*/ 241 h 1190"/>
              <a:gd name="T84" fmla="*/ 359 w 427"/>
              <a:gd name="T85" fmla="*/ 216 h 1190"/>
              <a:gd name="T86" fmla="*/ 271 w 427"/>
              <a:gd name="T87" fmla="*/ 172 h 1190"/>
              <a:gd name="T88" fmla="*/ 296 w 427"/>
              <a:gd name="T89" fmla="*/ 150 h 1190"/>
              <a:gd name="T90" fmla="*/ 308 w 427"/>
              <a:gd name="T91" fmla="*/ 95 h 1190"/>
              <a:gd name="T92" fmla="*/ 307 w 427"/>
              <a:gd name="T93" fmla="*/ 54 h 1190"/>
              <a:gd name="T94" fmla="*/ 283 w 427"/>
              <a:gd name="T95" fmla="*/ 19 h 1190"/>
              <a:gd name="T96" fmla="*/ 238 w 427"/>
              <a:gd name="T97" fmla="*/ 0 h 1190"/>
              <a:gd name="T98" fmla="*/ 191 w 427"/>
              <a:gd name="T99" fmla="*/ 18 h 1190"/>
              <a:gd name="T100" fmla="*/ 172 w 427"/>
              <a:gd name="T101" fmla="*/ 44 h 1190"/>
              <a:gd name="T102" fmla="*/ 155 w 427"/>
              <a:gd name="T103" fmla="*/ 62 h 1190"/>
              <a:gd name="T104" fmla="*/ 135 w 427"/>
              <a:gd name="T105" fmla="*/ 84 h 1190"/>
              <a:gd name="T106" fmla="*/ 121 w 427"/>
              <a:gd name="T107" fmla="*/ 145 h 1190"/>
              <a:gd name="T108" fmla="*/ 124 w 427"/>
              <a:gd name="T109" fmla="*/ 197 h 1190"/>
              <a:gd name="T110" fmla="*/ 250 w 427"/>
              <a:gd name="T111" fmla="*/ 1061 h 1190"/>
              <a:gd name="T112" fmla="*/ 245 w 427"/>
              <a:gd name="T113" fmla="*/ 1078 h 1190"/>
              <a:gd name="T114" fmla="*/ 249 w 427"/>
              <a:gd name="T115" fmla="*/ 1060 h 1190"/>
              <a:gd name="T116" fmla="*/ 191 w 427"/>
              <a:gd name="T117" fmla="*/ 940 h 1190"/>
              <a:gd name="T118" fmla="*/ 237 w 427"/>
              <a:gd name="T119" fmla="*/ 1012 h 1190"/>
              <a:gd name="T120" fmla="*/ 184 w 427"/>
              <a:gd name="T121" fmla="*/ 1019 h 1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27" h="1190">
                <a:moveTo>
                  <a:pt x="117" y="209"/>
                </a:moveTo>
                <a:lnTo>
                  <a:pt x="117" y="209"/>
                </a:lnTo>
                <a:lnTo>
                  <a:pt x="113" y="211"/>
                </a:lnTo>
                <a:lnTo>
                  <a:pt x="101" y="218"/>
                </a:lnTo>
                <a:lnTo>
                  <a:pt x="95" y="224"/>
                </a:lnTo>
                <a:lnTo>
                  <a:pt x="89" y="229"/>
                </a:lnTo>
                <a:lnTo>
                  <a:pt x="84" y="235"/>
                </a:lnTo>
                <a:lnTo>
                  <a:pt x="81" y="241"/>
                </a:lnTo>
                <a:lnTo>
                  <a:pt x="81" y="241"/>
                </a:lnTo>
                <a:lnTo>
                  <a:pt x="75" y="272"/>
                </a:lnTo>
                <a:lnTo>
                  <a:pt x="65" y="321"/>
                </a:lnTo>
                <a:lnTo>
                  <a:pt x="51" y="402"/>
                </a:lnTo>
                <a:lnTo>
                  <a:pt x="51" y="402"/>
                </a:lnTo>
                <a:lnTo>
                  <a:pt x="50" y="416"/>
                </a:lnTo>
                <a:lnTo>
                  <a:pt x="49" y="433"/>
                </a:lnTo>
                <a:lnTo>
                  <a:pt x="47" y="448"/>
                </a:lnTo>
                <a:lnTo>
                  <a:pt x="47" y="456"/>
                </a:lnTo>
                <a:lnTo>
                  <a:pt x="47" y="456"/>
                </a:lnTo>
                <a:lnTo>
                  <a:pt x="55" y="487"/>
                </a:lnTo>
                <a:lnTo>
                  <a:pt x="58" y="504"/>
                </a:lnTo>
                <a:lnTo>
                  <a:pt x="59" y="510"/>
                </a:lnTo>
                <a:lnTo>
                  <a:pt x="59" y="512"/>
                </a:lnTo>
                <a:lnTo>
                  <a:pt x="59" y="512"/>
                </a:lnTo>
                <a:lnTo>
                  <a:pt x="36" y="524"/>
                </a:lnTo>
                <a:lnTo>
                  <a:pt x="19" y="535"/>
                </a:lnTo>
                <a:lnTo>
                  <a:pt x="12" y="539"/>
                </a:lnTo>
                <a:lnTo>
                  <a:pt x="7" y="544"/>
                </a:lnTo>
                <a:lnTo>
                  <a:pt x="7" y="544"/>
                </a:lnTo>
                <a:lnTo>
                  <a:pt x="6" y="551"/>
                </a:lnTo>
                <a:lnTo>
                  <a:pt x="5" y="559"/>
                </a:lnTo>
                <a:lnTo>
                  <a:pt x="5" y="582"/>
                </a:lnTo>
                <a:lnTo>
                  <a:pt x="7" y="602"/>
                </a:lnTo>
                <a:lnTo>
                  <a:pt x="7" y="610"/>
                </a:lnTo>
                <a:lnTo>
                  <a:pt x="7" y="610"/>
                </a:lnTo>
                <a:lnTo>
                  <a:pt x="7" y="641"/>
                </a:lnTo>
                <a:lnTo>
                  <a:pt x="7" y="664"/>
                </a:lnTo>
                <a:lnTo>
                  <a:pt x="10" y="672"/>
                </a:lnTo>
                <a:lnTo>
                  <a:pt x="11" y="677"/>
                </a:lnTo>
                <a:lnTo>
                  <a:pt x="11" y="677"/>
                </a:lnTo>
                <a:lnTo>
                  <a:pt x="21" y="684"/>
                </a:lnTo>
                <a:lnTo>
                  <a:pt x="26" y="687"/>
                </a:lnTo>
                <a:lnTo>
                  <a:pt x="26" y="687"/>
                </a:lnTo>
                <a:lnTo>
                  <a:pt x="26" y="754"/>
                </a:lnTo>
                <a:lnTo>
                  <a:pt x="26" y="826"/>
                </a:lnTo>
                <a:lnTo>
                  <a:pt x="26" y="826"/>
                </a:lnTo>
                <a:lnTo>
                  <a:pt x="30" y="847"/>
                </a:lnTo>
                <a:lnTo>
                  <a:pt x="33" y="863"/>
                </a:lnTo>
                <a:lnTo>
                  <a:pt x="30" y="958"/>
                </a:lnTo>
                <a:lnTo>
                  <a:pt x="26" y="965"/>
                </a:lnTo>
                <a:lnTo>
                  <a:pt x="23" y="991"/>
                </a:lnTo>
                <a:lnTo>
                  <a:pt x="23" y="991"/>
                </a:lnTo>
                <a:lnTo>
                  <a:pt x="19" y="992"/>
                </a:lnTo>
                <a:lnTo>
                  <a:pt x="17" y="994"/>
                </a:lnTo>
                <a:lnTo>
                  <a:pt x="15" y="998"/>
                </a:lnTo>
                <a:lnTo>
                  <a:pt x="15" y="998"/>
                </a:lnTo>
                <a:lnTo>
                  <a:pt x="14" y="1005"/>
                </a:lnTo>
                <a:lnTo>
                  <a:pt x="13" y="1014"/>
                </a:lnTo>
                <a:lnTo>
                  <a:pt x="12" y="1023"/>
                </a:lnTo>
                <a:lnTo>
                  <a:pt x="11" y="1028"/>
                </a:lnTo>
                <a:lnTo>
                  <a:pt x="11" y="1028"/>
                </a:lnTo>
                <a:lnTo>
                  <a:pt x="10" y="1029"/>
                </a:lnTo>
                <a:lnTo>
                  <a:pt x="8" y="1031"/>
                </a:lnTo>
                <a:lnTo>
                  <a:pt x="4" y="1042"/>
                </a:lnTo>
                <a:lnTo>
                  <a:pt x="4" y="1042"/>
                </a:lnTo>
                <a:lnTo>
                  <a:pt x="2" y="1049"/>
                </a:lnTo>
                <a:lnTo>
                  <a:pt x="1" y="1062"/>
                </a:lnTo>
                <a:lnTo>
                  <a:pt x="0" y="1080"/>
                </a:lnTo>
                <a:lnTo>
                  <a:pt x="0" y="1100"/>
                </a:lnTo>
                <a:lnTo>
                  <a:pt x="1" y="1119"/>
                </a:lnTo>
                <a:lnTo>
                  <a:pt x="2" y="1135"/>
                </a:lnTo>
                <a:lnTo>
                  <a:pt x="4" y="1141"/>
                </a:lnTo>
                <a:lnTo>
                  <a:pt x="6" y="1146"/>
                </a:lnTo>
                <a:lnTo>
                  <a:pt x="8" y="1150"/>
                </a:lnTo>
                <a:lnTo>
                  <a:pt x="11" y="1152"/>
                </a:lnTo>
                <a:lnTo>
                  <a:pt x="11" y="1152"/>
                </a:lnTo>
                <a:lnTo>
                  <a:pt x="14" y="1151"/>
                </a:lnTo>
                <a:lnTo>
                  <a:pt x="18" y="1151"/>
                </a:lnTo>
                <a:lnTo>
                  <a:pt x="24" y="1147"/>
                </a:lnTo>
                <a:lnTo>
                  <a:pt x="29" y="1141"/>
                </a:lnTo>
                <a:lnTo>
                  <a:pt x="34" y="1135"/>
                </a:lnTo>
                <a:lnTo>
                  <a:pt x="38" y="1127"/>
                </a:lnTo>
                <a:lnTo>
                  <a:pt x="42" y="1119"/>
                </a:lnTo>
                <a:lnTo>
                  <a:pt x="44" y="1110"/>
                </a:lnTo>
                <a:lnTo>
                  <a:pt x="44" y="1103"/>
                </a:lnTo>
                <a:lnTo>
                  <a:pt x="44" y="1103"/>
                </a:lnTo>
                <a:lnTo>
                  <a:pt x="45" y="1090"/>
                </a:lnTo>
                <a:lnTo>
                  <a:pt x="46" y="1077"/>
                </a:lnTo>
                <a:lnTo>
                  <a:pt x="47" y="1063"/>
                </a:lnTo>
                <a:lnTo>
                  <a:pt x="70" y="1063"/>
                </a:lnTo>
                <a:lnTo>
                  <a:pt x="70" y="1089"/>
                </a:lnTo>
                <a:lnTo>
                  <a:pt x="84" y="1089"/>
                </a:lnTo>
                <a:lnTo>
                  <a:pt x="84" y="1112"/>
                </a:lnTo>
                <a:lnTo>
                  <a:pt x="84" y="1112"/>
                </a:lnTo>
                <a:lnTo>
                  <a:pt x="82" y="1118"/>
                </a:lnTo>
                <a:lnTo>
                  <a:pt x="76" y="1134"/>
                </a:lnTo>
                <a:lnTo>
                  <a:pt x="74" y="1145"/>
                </a:lnTo>
                <a:lnTo>
                  <a:pt x="71" y="1155"/>
                </a:lnTo>
                <a:lnTo>
                  <a:pt x="71" y="1165"/>
                </a:lnTo>
                <a:lnTo>
                  <a:pt x="72" y="1170"/>
                </a:lnTo>
                <a:lnTo>
                  <a:pt x="74" y="1173"/>
                </a:lnTo>
                <a:lnTo>
                  <a:pt x="74" y="1173"/>
                </a:lnTo>
                <a:lnTo>
                  <a:pt x="78" y="1180"/>
                </a:lnTo>
                <a:lnTo>
                  <a:pt x="84" y="1185"/>
                </a:lnTo>
                <a:lnTo>
                  <a:pt x="91" y="1187"/>
                </a:lnTo>
                <a:lnTo>
                  <a:pt x="98" y="1190"/>
                </a:lnTo>
                <a:lnTo>
                  <a:pt x="107" y="1190"/>
                </a:lnTo>
                <a:lnTo>
                  <a:pt x="115" y="1187"/>
                </a:lnTo>
                <a:lnTo>
                  <a:pt x="122" y="1185"/>
                </a:lnTo>
                <a:lnTo>
                  <a:pt x="128" y="1180"/>
                </a:lnTo>
                <a:lnTo>
                  <a:pt x="128" y="1180"/>
                </a:lnTo>
                <a:lnTo>
                  <a:pt x="134" y="1174"/>
                </a:lnTo>
                <a:lnTo>
                  <a:pt x="139" y="1166"/>
                </a:lnTo>
                <a:lnTo>
                  <a:pt x="143" y="1155"/>
                </a:lnTo>
                <a:lnTo>
                  <a:pt x="147" y="1145"/>
                </a:lnTo>
                <a:lnTo>
                  <a:pt x="154" y="1126"/>
                </a:lnTo>
                <a:lnTo>
                  <a:pt x="158" y="1115"/>
                </a:lnTo>
                <a:lnTo>
                  <a:pt x="158" y="1115"/>
                </a:lnTo>
                <a:lnTo>
                  <a:pt x="166" y="1101"/>
                </a:lnTo>
                <a:lnTo>
                  <a:pt x="172" y="1093"/>
                </a:lnTo>
                <a:lnTo>
                  <a:pt x="256" y="1093"/>
                </a:lnTo>
                <a:lnTo>
                  <a:pt x="256" y="1093"/>
                </a:lnTo>
                <a:lnTo>
                  <a:pt x="257" y="1101"/>
                </a:lnTo>
                <a:lnTo>
                  <a:pt x="256" y="1122"/>
                </a:lnTo>
                <a:lnTo>
                  <a:pt x="256" y="1122"/>
                </a:lnTo>
                <a:lnTo>
                  <a:pt x="255" y="1131"/>
                </a:lnTo>
                <a:lnTo>
                  <a:pt x="254" y="1135"/>
                </a:lnTo>
                <a:lnTo>
                  <a:pt x="251" y="1140"/>
                </a:lnTo>
                <a:lnTo>
                  <a:pt x="249" y="1152"/>
                </a:lnTo>
                <a:lnTo>
                  <a:pt x="249" y="1152"/>
                </a:lnTo>
                <a:lnTo>
                  <a:pt x="249" y="1159"/>
                </a:lnTo>
                <a:lnTo>
                  <a:pt x="249" y="1165"/>
                </a:lnTo>
                <a:lnTo>
                  <a:pt x="252" y="1174"/>
                </a:lnTo>
                <a:lnTo>
                  <a:pt x="255" y="1179"/>
                </a:lnTo>
                <a:lnTo>
                  <a:pt x="256" y="1180"/>
                </a:lnTo>
                <a:lnTo>
                  <a:pt x="256" y="1180"/>
                </a:lnTo>
                <a:lnTo>
                  <a:pt x="277" y="1182"/>
                </a:lnTo>
                <a:lnTo>
                  <a:pt x="293" y="1182"/>
                </a:lnTo>
                <a:lnTo>
                  <a:pt x="297" y="1182"/>
                </a:lnTo>
                <a:lnTo>
                  <a:pt x="300" y="1180"/>
                </a:lnTo>
                <a:lnTo>
                  <a:pt x="300" y="1180"/>
                </a:lnTo>
                <a:lnTo>
                  <a:pt x="302" y="1180"/>
                </a:lnTo>
                <a:lnTo>
                  <a:pt x="305" y="1179"/>
                </a:lnTo>
                <a:lnTo>
                  <a:pt x="314" y="1179"/>
                </a:lnTo>
                <a:lnTo>
                  <a:pt x="324" y="1178"/>
                </a:lnTo>
                <a:lnTo>
                  <a:pt x="327" y="1176"/>
                </a:lnTo>
                <a:lnTo>
                  <a:pt x="329" y="1173"/>
                </a:lnTo>
                <a:lnTo>
                  <a:pt x="329" y="1173"/>
                </a:lnTo>
                <a:lnTo>
                  <a:pt x="339" y="1158"/>
                </a:lnTo>
                <a:lnTo>
                  <a:pt x="344" y="1150"/>
                </a:lnTo>
                <a:lnTo>
                  <a:pt x="344" y="1144"/>
                </a:lnTo>
                <a:lnTo>
                  <a:pt x="344" y="1144"/>
                </a:lnTo>
                <a:lnTo>
                  <a:pt x="342" y="1142"/>
                </a:lnTo>
                <a:lnTo>
                  <a:pt x="340" y="1140"/>
                </a:lnTo>
                <a:lnTo>
                  <a:pt x="333" y="1137"/>
                </a:lnTo>
                <a:lnTo>
                  <a:pt x="326" y="1133"/>
                </a:lnTo>
                <a:lnTo>
                  <a:pt x="324" y="1131"/>
                </a:lnTo>
                <a:lnTo>
                  <a:pt x="322" y="1129"/>
                </a:lnTo>
                <a:lnTo>
                  <a:pt x="322" y="1129"/>
                </a:lnTo>
                <a:lnTo>
                  <a:pt x="319" y="1100"/>
                </a:lnTo>
                <a:lnTo>
                  <a:pt x="319" y="1100"/>
                </a:lnTo>
                <a:lnTo>
                  <a:pt x="325" y="1081"/>
                </a:lnTo>
                <a:lnTo>
                  <a:pt x="338" y="1037"/>
                </a:lnTo>
                <a:lnTo>
                  <a:pt x="351" y="990"/>
                </a:lnTo>
                <a:lnTo>
                  <a:pt x="354" y="971"/>
                </a:lnTo>
                <a:lnTo>
                  <a:pt x="356" y="958"/>
                </a:lnTo>
                <a:lnTo>
                  <a:pt x="356" y="958"/>
                </a:lnTo>
                <a:lnTo>
                  <a:pt x="354" y="941"/>
                </a:lnTo>
                <a:lnTo>
                  <a:pt x="354" y="928"/>
                </a:lnTo>
                <a:lnTo>
                  <a:pt x="356" y="914"/>
                </a:lnTo>
                <a:lnTo>
                  <a:pt x="373" y="914"/>
                </a:lnTo>
                <a:lnTo>
                  <a:pt x="373" y="998"/>
                </a:lnTo>
                <a:lnTo>
                  <a:pt x="373" y="998"/>
                </a:lnTo>
                <a:lnTo>
                  <a:pt x="370" y="1007"/>
                </a:lnTo>
                <a:lnTo>
                  <a:pt x="366" y="1018"/>
                </a:lnTo>
                <a:lnTo>
                  <a:pt x="363" y="1031"/>
                </a:lnTo>
                <a:lnTo>
                  <a:pt x="363" y="1031"/>
                </a:lnTo>
                <a:lnTo>
                  <a:pt x="359" y="1051"/>
                </a:lnTo>
                <a:lnTo>
                  <a:pt x="358" y="1064"/>
                </a:lnTo>
                <a:lnTo>
                  <a:pt x="358" y="1078"/>
                </a:lnTo>
                <a:lnTo>
                  <a:pt x="359" y="1090"/>
                </a:lnTo>
                <a:lnTo>
                  <a:pt x="360" y="1096"/>
                </a:lnTo>
                <a:lnTo>
                  <a:pt x="361" y="1101"/>
                </a:lnTo>
                <a:lnTo>
                  <a:pt x="365" y="1106"/>
                </a:lnTo>
                <a:lnTo>
                  <a:pt x="367" y="1108"/>
                </a:lnTo>
                <a:lnTo>
                  <a:pt x="372" y="1110"/>
                </a:lnTo>
                <a:lnTo>
                  <a:pt x="377" y="1112"/>
                </a:lnTo>
                <a:lnTo>
                  <a:pt x="377" y="1112"/>
                </a:lnTo>
                <a:lnTo>
                  <a:pt x="383" y="1110"/>
                </a:lnTo>
                <a:lnTo>
                  <a:pt x="387" y="1108"/>
                </a:lnTo>
                <a:lnTo>
                  <a:pt x="391" y="1106"/>
                </a:lnTo>
                <a:lnTo>
                  <a:pt x="395" y="1102"/>
                </a:lnTo>
                <a:lnTo>
                  <a:pt x="398" y="1097"/>
                </a:lnTo>
                <a:lnTo>
                  <a:pt x="401" y="1091"/>
                </a:lnTo>
                <a:lnTo>
                  <a:pt x="405" y="1080"/>
                </a:lnTo>
                <a:lnTo>
                  <a:pt x="408" y="1067"/>
                </a:lnTo>
                <a:lnTo>
                  <a:pt x="410" y="1054"/>
                </a:lnTo>
                <a:lnTo>
                  <a:pt x="410" y="1043"/>
                </a:lnTo>
                <a:lnTo>
                  <a:pt x="410" y="1035"/>
                </a:lnTo>
                <a:lnTo>
                  <a:pt x="410" y="1035"/>
                </a:lnTo>
                <a:lnTo>
                  <a:pt x="409" y="1023"/>
                </a:lnTo>
                <a:lnTo>
                  <a:pt x="409" y="1017"/>
                </a:lnTo>
                <a:lnTo>
                  <a:pt x="410" y="1012"/>
                </a:lnTo>
                <a:lnTo>
                  <a:pt x="410" y="1012"/>
                </a:lnTo>
                <a:lnTo>
                  <a:pt x="410" y="1013"/>
                </a:lnTo>
                <a:lnTo>
                  <a:pt x="411" y="1013"/>
                </a:lnTo>
                <a:lnTo>
                  <a:pt x="412" y="1011"/>
                </a:lnTo>
                <a:lnTo>
                  <a:pt x="414" y="1005"/>
                </a:lnTo>
                <a:lnTo>
                  <a:pt x="414" y="1005"/>
                </a:lnTo>
                <a:lnTo>
                  <a:pt x="414" y="986"/>
                </a:lnTo>
                <a:lnTo>
                  <a:pt x="414" y="975"/>
                </a:lnTo>
                <a:lnTo>
                  <a:pt x="403" y="975"/>
                </a:lnTo>
                <a:lnTo>
                  <a:pt x="396" y="928"/>
                </a:lnTo>
                <a:lnTo>
                  <a:pt x="396" y="928"/>
                </a:lnTo>
                <a:lnTo>
                  <a:pt x="398" y="910"/>
                </a:lnTo>
                <a:lnTo>
                  <a:pt x="399" y="897"/>
                </a:lnTo>
                <a:lnTo>
                  <a:pt x="399" y="892"/>
                </a:lnTo>
                <a:lnTo>
                  <a:pt x="399" y="892"/>
                </a:lnTo>
                <a:lnTo>
                  <a:pt x="395" y="892"/>
                </a:lnTo>
                <a:lnTo>
                  <a:pt x="392" y="892"/>
                </a:lnTo>
                <a:lnTo>
                  <a:pt x="377" y="804"/>
                </a:lnTo>
                <a:lnTo>
                  <a:pt x="389" y="677"/>
                </a:lnTo>
                <a:lnTo>
                  <a:pt x="389" y="677"/>
                </a:lnTo>
                <a:lnTo>
                  <a:pt x="391" y="673"/>
                </a:lnTo>
                <a:lnTo>
                  <a:pt x="396" y="669"/>
                </a:lnTo>
                <a:lnTo>
                  <a:pt x="396" y="669"/>
                </a:lnTo>
                <a:lnTo>
                  <a:pt x="396" y="639"/>
                </a:lnTo>
                <a:lnTo>
                  <a:pt x="395" y="575"/>
                </a:lnTo>
                <a:lnTo>
                  <a:pt x="392" y="482"/>
                </a:lnTo>
                <a:lnTo>
                  <a:pt x="392" y="482"/>
                </a:lnTo>
                <a:lnTo>
                  <a:pt x="396" y="484"/>
                </a:lnTo>
                <a:lnTo>
                  <a:pt x="401" y="484"/>
                </a:lnTo>
                <a:lnTo>
                  <a:pt x="406" y="481"/>
                </a:lnTo>
                <a:lnTo>
                  <a:pt x="412" y="477"/>
                </a:lnTo>
                <a:lnTo>
                  <a:pt x="415" y="472"/>
                </a:lnTo>
                <a:lnTo>
                  <a:pt x="417" y="467"/>
                </a:lnTo>
                <a:lnTo>
                  <a:pt x="419" y="461"/>
                </a:lnTo>
                <a:lnTo>
                  <a:pt x="422" y="454"/>
                </a:lnTo>
                <a:lnTo>
                  <a:pt x="423" y="446"/>
                </a:lnTo>
                <a:lnTo>
                  <a:pt x="424" y="435"/>
                </a:lnTo>
                <a:lnTo>
                  <a:pt x="424" y="435"/>
                </a:lnTo>
                <a:lnTo>
                  <a:pt x="427" y="394"/>
                </a:lnTo>
                <a:lnTo>
                  <a:pt x="427" y="359"/>
                </a:lnTo>
                <a:lnTo>
                  <a:pt x="425" y="344"/>
                </a:lnTo>
                <a:lnTo>
                  <a:pt x="423" y="331"/>
                </a:lnTo>
                <a:lnTo>
                  <a:pt x="421" y="320"/>
                </a:lnTo>
                <a:lnTo>
                  <a:pt x="417" y="311"/>
                </a:lnTo>
                <a:lnTo>
                  <a:pt x="417" y="311"/>
                </a:lnTo>
                <a:lnTo>
                  <a:pt x="409" y="293"/>
                </a:lnTo>
                <a:lnTo>
                  <a:pt x="398" y="275"/>
                </a:lnTo>
                <a:lnTo>
                  <a:pt x="380" y="249"/>
                </a:lnTo>
                <a:lnTo>
                  <a:pt x="380" y="249"/>
                </a:lnTo>
                <a:lnTo>
                  <a:pt x="377" y="241"/>
                </a:lnTo>
                <a:lnTo>
                  <a:pt x="373" y="231"/>
                </a:lnTo>
                <a:lnTo>
                  <a:pt x="371" y="227"/>
                </a:lnTo>
                <a:lnTo>
                  <a:pt x="367" y="223"/>
                </a:lnTo>
                <a:lnTo>
                  <a:pt x="364" y="218"/>
                </a:lnTo>
                <a:lnTo>
                  <a:pt x="359" y="216"/>
                </a:lnTo>
                <a:lnTo>
                  <a:pt x="359" y="216"/>
                </a:lnTo>
                <a:lnTo>
                  <a:pt x="342" y="209"/>
                </a:lnTo>
                <a:lnTo>
                  <a:pt x="320" y="200"/>
                </a:lnTo>
                <a:lnTo>
                  <a:pt x="293" y="190"/>
                </a:lnTo>
                <a:lnTo>
                  <a:pt x="268" y="183"/>
                </a:lnTo>
                <a:lnTo>
                  <a:pt x="271" y="172"/>
                </a:lnTo>
                <a:lnTo>
                  <a:pt x="271" y="172"/>
                </a:lnTo>
                <a:lnTo>
                  <a:pt x="274" y="171"/>
                </a:lnTo>
                <a:lnTo>
                  <a:pt x="281" y="167"/>
                </a:lnTo>
                <a:lnTo>
                  <a:pt x="286" y="165"/>
                </a:lnTo>
                <a:lnTo>
                  <a:pt x="289" y="161"/>
                </a:lnTo>
                <a:lnTo>
                  <a:pt x="294" y="157"/>
                </a:lnTo>
                <a:lnTo>
                  <a:pt x="296" y="150"/>
                </a:lnTo>
                <a:lnTo>
                  <a:pt x="296" y="150"/>
                </a:lnTo>
                <a:lnTo>
                  <a:pt x="301" y="134"/>
                </a:lnTo>
                <a:lnTo>
                  <a:pt x="306" y="116"/>
                </a:lnTo>
                <a:lnTo>
                  <a:pt x="307" y="102"/>
                </a:lnTo>
                <a:lnTo>
                  <a:pt x="308" y="95"/>
                </a:lnTo>
                <a:lnTo>
                  <a:pt x="308" y="95"/>
                </a:lnTo>
                <a:lnTo>
                  <a:pt x="306" y="82"/>
                </a:lnTo>
                <a:lnTo>
                  <a:pt x="303" y="69"/>
                </a:lnTo>
                <a:lnTo>
                  <a:pt x="303" y="69"/>
                </a:lnTo>
                <a:lnTo>
                  <a:pt x="306" y="67"/>
                </a:lnTo>
                <a:lnTo>
                  <a:pt x="307" y="59"/>
                </a:lnTo>
                <a:lnTo>
                  <a:pt x="307" y="54"/>
                </a:lnTo>
                <a:lnTo>
                  <a:pt x="307" y="49"/>
                </a:lnTo>
                <a:lnTo>
                  <a:pt x="305" y="43"/>
                </a:lnTo>
                <a:lnTo>
                  <a:pt x="300" y="37"/>
                </a:lnTo>
                <a:lnTo>
                  <a:pt x="300" y="37"/>
                </a:lnTo>
                <a:lnTo>
                  <a:pt x="289" y="25"/>
                </a:lnTo>
                <a:lnTo>
                  <a:pt x="283" y="19"/>
                </a:lnTo>
                <a:lnTo>
                  <a:pt x="276" y="14"/>
                </a:lnTo>
                <a:lnTo>
                  <a:pt x="269" y="10"/>
                </a:lnTo>
                <a:lnTo>
                  <a:pt x="260" y="5"/>
                </a:lnTo>
                <a:lnTo>
                  <a:pt x="250" y="3"/>
                </a:lnTo>
                <a:lnTo>
                  <a:pt x="238" y="0"/>
                </a:lnTo>
                <a:lnTo>
                  <a:pt x="238" y="0"/>
                </a:lnTo>
                <a:lnTo>
                  <a:pt x="226" y="0"/>
                </a:lnTo>
                <a:lnTo>
                  <a:pt x="216" y="1"/>
                </a:lnTo>
                <a:lnTo>
                  <a:pt x="207" y="5"/>
                </a:lnTo>
                <a:lnTo>
                  <a:pt x="200" y="10"/>
                </a:lnTo>
                <a:lnTo>
                  <a:pt x="194" y="14"/>
                </a:lnTo>
                <a:lnTo>
                  <a:pt x="191" y="18"/>
                </a:lnTo>
                <a:lnTo>
                  <a:pt x="187" y="22"/>
                </a:lnTo>
                <a:lnTo>
                  <a:pt x="187" y="22"/>
                </a:lnTo>
                <a:lnTo>
                  <a:pt x="184" y="30"/>
                </a:lnTo>
                <a:lnTo>
                  <a:pt x="179" y="37"/>
                </a:lnTo>
                <a:lnTo>
                  <a:pt x="172" y="44"/>
                </a:lnTo>
                <a:lnTo>
                  <a:pt x="172" y="44"/>
                </a:lnTo>
                <a:lnTo>
                  <a:pt x="165" y="51"/>
                </a:lnTo>
                <a:lnTo>
                  <a:pt x="161" y="56"/>
                </a:lnTo>
                <a:lnTo>
                  <a:pt x="158" y="62"/>
                </a:lnTo>
                <a:lnTo>
                  <a:pt x="158" y="62"/>
                </a:lnTo>
                <a:lnTo>
                  <a:pt x="156" y="62"/>
                </a:lnTo>
                <a:lnTo>
                  <a:pt x="155" y="62"/>
                </a:lnTo>
                <a:lnTo>
                  <a:pt x="153" y="63"/>
                </a:lnTo>
                <a:lnTo>
                  <a:pt x="149" y="64"/>
                </a:lnTo>
                <a:lnTo>
                  <a:pt x="146" y="69"/>
                </a:lnTo>
                <a:lnTo>
                  <a:pt x="141" y="75"/>
                </a:lnTo>
                <a:lnTo>
                  <a:pt x="135" y="84"/>
                </a:lnTo>
                <a:lnTo>
                  <a:pt x="135" y="84"/>
                </a:lnTo>
                <a:lnTo>
                  <a:pt x="130" y="95"/>
                </a:lnTo>
                <a:lnTo>
                  <a:pt x="127" y="105"/>
                </a:lnTo>
                <a:lnTo>
                  <a:pt x="123" y="115"/>
                </a:lnTo>
                <a:lnTo>
                  <a:pt x="122" y="125"/>
                </a:lnTo>
                <a:lnTo>
                  <a:pt x="121" y="134"/>
                </a:lnTo>
                <a:lnTo>
                  <a:pt x="121" y="145"/>
                </a:lnTo>
                <a:lnTo>
                  <a:pt x="121" y="165"/>
                </a:lnTo>
                <a:lnTo>
                  <a:pt x="121" y="165"/>
                </a:lnTo>
                <a:lnTo>
                  <a:pt x="122" y="182"/>
                </a:lnTo>
                <a:lnTo>
                  <a:pt x="124" y="191"/>
                </a:lnTo>
                <a:lnTo>
                  <a:pt x="124" y="196"/>
                </a:lnTo>
                <a:lnTo>
                  <a:pt x="124" y="197"/>
                </a:lnTo>
                <a:lnTo>
                  <a:pt x="124" y="197"/>
                </a:lnTo>
                <a:lnTo>
                  <a:pt x="117" y="209"/>
                </a:lnTo>
                <a:lnTo>
                  <a:pt x="117" y="209"/>
                </a:lnTo>
                <a:close/>
                <a:moveTo>
                  <a:pt x="249" y="1060"/>
                </a:moveTo>
                <a:lnTo>
                  <a:pt x="249" y="1060"/>
                </a:lnTo>
                <a:lnTo>
                  <a:pt x="250" y="1061"/>
                </a:lnTo>
                <a:lnTo>
                  <a:pt x="250" y="1062"/>
                </a:lnTo>
                <a:lnTo>
                  <a:pt x="249" y="1068"/>
                </a:lnTo>
                <a:lnTo>
                  <a:pt x="247" y="1074"/>
                </a:lnTo>
                <a:lnTo>
                  <a:pt x="245" y="1078"/>
                </a:lnTo>
                <a:lnTo>
                  <a:pt x="245" y="1078"/>
                </a:lnTo>
                <a:lnTo>
                  <a:pt x="245" y="1078"/>
                </a:lnTo>
                <a:lnTo>
                  <a:pt x="243" y="1080"/>
                </a:lnTo>
                <a:lnTo>
                  <a:pt x="236" y="1080"/>
                </a:lnTo>
                <a:lnTo>
                  <a:pt x="216" y="1080"/>
                </a:lnTo>
                <a:lnTo>
                  <a:pt x="187" y="1078"/>
                </a:lnTo>
                <a:lnTo>
                  <a:pt x="198" y="1060"/>
                </a:lnTo>
                <a:lnTo>
                  <a:pt x="249" y="1060"/>
                </a:lnTo>
                <a:close/>
                <a:moveTo>
                  <a:pt x="191" y="940"/>
                </a:moveTo>
                <a:lnTo>
                  <a:pt x="205" y="958"/>
                </a:lnTo>
                <a:lnTo>
                  <a:pt x="201" y="987"/>
                </a:lnTo>
                <a:lnTo>
                  <a:pt x="187" y="991"/>
                </a:lnTo>
                <a:lnTo>
                  <a:pt x="184" y="984"/>
                </a:lnTo>
                <a:lnTo>
                  <a:pt x="191" y="940"/>
                </a:lnTo>
                <a:close/>
                <a:moveTo>
                  <a:pt x="238" y="1005"/>
                </a:moveTo>
                <a:lnTo>
                  <a:pt x="264" y="1005"/>
                </a:lnTo>
                <a:lnTo>
                  <a:pt x="264" y="1019"/>
                </a:lnTo>
                <a:lnTo>
                  <a:pt x="238" y="1019"/>
                </a:lnTo>
                <a:lnTo>
                  <a:pt x="238" y="1019"/>
                </a:lnTo>
                <a:lnTo>
                  <a:pt x="237" y="1012"/>
                </a:lnTo>
                <a:lnTo>
                  <a:pt x="237" y="1007"/>
                </a:lnTo>
                <a:lnTo>
                  <a:pt x="238" y="1005"/>
                </a:lnTo>
                <a:lnTo>
                  <a:pt x="238" y="1005"/>
                </a:lnTo>
                <a:close/>
                <a:moveTo>
                  <a:pt x="205" y="1001"/>
                </a:moveTo>
                <a:lnTo>
                  <a:pt x="209" y="1019"/>
                </a:lnTo>
                <a:lnTo>
                  <a:pt x="184" y="1019"/>
                </a:lnTo>
                <a:lnTo>
                  <a:pt x="187" y="1012"/>
                </a:lnTo>
                <a:lnTo>
                  <a:pt x="205" y="100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22">
            <a:extLst>
              <a:ext uri="{FF2B5EF4-FFF2-40B4-BE49-F238E27FC236}">
                <a16:creationId xmlns:a16="http://schemas.microsoft.com/office/drawing/2014/main" id="{5749E1EC-176C-4E3C-B6C5-773C4BECA2FC}"/>
              </a:ext>
            </a:extLst>
          </p:cNvPr>
          <p:cNvSpPr>
            <a:spLocks noEditPoints="1"/>
          </p:cNvSpPr>
          <p:nvPr/>
        </p:nvSpPr>
        <p:spPr bwMode="auto">
          <a:xfrm>
            <a:off x="4592959" y="712352"/>
            <a:ext cx="675075" cy="1762605"/>
          </a:xfrm>
          <a:custGeom>
            <a:avLst/>
            <a:gdLst>
              <a:gd name="T0" fmla="*/ 23 w 419"/>
              <a:gd name="T1" fmla="*/ 164 h 1094"/>
              <a:gd name="T2" fmla="*/ 9 w 419"/>
              <a:gd name="T3" fmla="*/ 186 h 1094"/>
              <a:gd name="T4" fmla="*/ 0 w 419"/>
              <a:gd name="T5" fmla="*/ 290 h 1094"/>
              <a:gd name="T6" fmla="*/ 32 w 419"/>
              <a:gd name="T7" fmla="*/ 407 h 1094"/>
              <a:gd name="T8" fmla="*/ 46 w 419"/>
              <a:gd name="T9" fmla="*/ 427 h 1094"/>
              <a:gd name="T10" fmla="*/ 37 w 419"/>
              <a:gd name="T11" fmla="*/ 487 h 1094"/>
              <a:gd name="T12" fmla="*/ 45 w 419"/>
              <a:gd name="T13" fmla="*/ 663 h 1094"/>
              <a:gd name="T14" fmla="*/ 36 w 419"/>
              <a:gd name="T15" fmla="*/ 905 h 1094"/>
              <a:gd name="T16" fmla="*/ 36 w 419"/>
              <a:gd name="T17" fmla="*/ 968 h 1094"/>
              <a:gd name="T18" fmla="*/ 40 w 419"/>
              <a:gd name="T19" fmla="*/ 1054 h 1094"/>
              <a:gd name="T20" fmla="*/ 55 w 419"/>
              <a:gd name="T21" fmla="*/ 1060 h 1094"/>
              <a:gd name="T22" fmla="*/ 68 w 419"/>
              <a:gd name="T23" fmla="*/ 1049 h 1094"/>
              <a:gd name="T24" fmla="*/ 81 w 419"/>
              <a:gd name="T25" fmla="*/ 1000 h 1094"/>
              <a:gd name="T26" fmla="*/ 86 w 419"/>
              <a:gd name="T27" fmla="*/ 1076 h 1094"/>
              <a:gd name="T28" fmla="*/ 104 w 419"/>
              <a:gd name="T29" fmla="*/ 1076 h 1094"/>
              <a:gd name="T30" fmla="*/ 122 w 419"/>
              <a:gd name="T31" fmla="*/ 1063 h 1094"/>
              <a:gd name="T32" fmla="*/ 135 w 419"/>
              <a:gd name="T33" fmla="*/ 1081 h 1094"/>
              <a:gd name="T34" fmla="*/ 148 w 419"/>
              <a:gd name="T35" fmla="*/ 1067 h 1094"/>
              <a:gd name="T36" fmla="*/ 145 w 419"/>
              <a:gd name="T37" fmla="*/ 987 h 1094"/>
              <a:gd name="T38" fmla="*/ 132 w 419"/>
              <a:gd name="T39" fmla="*/ 991 h 1094"/>
              <a:gd name="T40" fmla="*/ 117 w 419"/>
              <a:gd name="T41" fmla="*/ 991 h 1094"/>
              <a:gd name="T42" fmla="*/ 117 w 419"/>
              <a:gd name="T43" fmla="*/ 941 h 1094"/>
              <a:gd name="T44" fmla="*/ 270 w 419"/>
              <a:gd name="T45" fmla="*/ 1045 h 1094"/>
              <a:gd name="T46" fmla="*/ 285 w 419"/>
              <a:gd name="T47" fmla="*/ 1058 h 1094"/>
              <a:gd name="T48" fmla="*/ 324 w 419"/>
              <a:gd name="T49" fmla="*/ 1027 h 1094"/>
              <a:gd name="T50" fmla="*/ 315 w 419"/>
              <a:gd name="T51" fmla="*/ 1046 h 1094"/>
              <a:gd name="T52" fmla="*/ 320 w 419"/>
              <a:gd name="T53" fmla="*/ 1083 h 1094"/>
              <a:gd name="T54" fmla="*/ 334 w 419"/>
              <a:gd name="T55" fmla="*/ 1094 h 1094"/>
              <a:gd name="T56" fmla="*/ 337 w 419"/>
              <a:gd name="T57" fmla="*/ 1054 h 1094"/>
              <a:gd name="T58" fmla="*/ 379 w 419"/>
              <a:gd name="T59" fmla="*/ 1090 h 1094"/>
              <a:gd name="T60" fmla="*/ 392 w 419"/>
              <a:gd name="T61" fmla="*/ 1092 h 1094"/>
              <a:gd name="T62" fmla="*/ 396 w 419"/>
              <a:gd name="T63" fmla="*/ 1049 h 1094"/>
              <a:gd name="T64" fmla="*/ 413 w 419"/>
              <a:gd name="T65" fmla="*/ 1040 h 1094"/>
              <a:gd name="T66" fmla="*/ 415 w 419"/>
              <a:gd name="T67" fmla="*/ 992 h 1094"/>
              <a:gd name="T68" fmla="*/ 369 w 419"/>
              <a:gd name="T69" fmla="*/ 901 h 1094"/>
              <a:gd name="T70" fmla="*/ 364 w 419"/>
              <a:gd name="T71" fmla="*/ 762 h 1094"/>
              <a:gd name="T72" fmla="*/ 382 w 419"/>
              <a:gd name="T73" fmla="*/ 757 h 1094"/>
              <a:gd name="T74" fmla="*/ 378 w 419"/>
              <a:gd name="T75" fmla="*/ 726 h 1094"/>
              <a:gd name="T76" fmla="*/ 362 w 419"/>
              <a:gd name="T77" fmla="*/ 658 h 1094"/>
              <a:gd name="T78" fmla="*/ 373 w 419"/>
              <a:gd name="T79" fmla="*/ 649 h 1094"/>
              <a:gd name="T80" fmla="*/ 346 w 419"/>
              <a:gd name="T81" fmla="*/ 514 h 1094"/>
              <a:gd name="T82" fmla="*/ 324 w 419"/>
              <a:gd name="T83" fmla="*/ 470 h 1094"/>
              <a:gd name="T84" fmla="*/ 307 w 419"/>
              <a:gd name="T85" fmla="*/ 385 h 1094"/>
              <a:gd name="T86" fmla="*/ 301 w 419"/>
              <a:gd name="T87" fmla="*/ 315 h 1094"/>
              <a:gd name="T88" fmla="*/ 309 w 419"/>
              <a:gd name="T89" fmla="*/ 276 h 1094"/>
              <a:gd name="T90" fmla="*/ 297 w 419"/>
              <a:gd name="T91" fmla="*/ 263 h 1094"/>
              <a:gd name="T92" fmla="*/ 279 w 419"/>
              <a:gd name="T93" fmla="*/ 200 h 1094"/>
              <a:gd name="T94" fmla="*/ 238 w 419"/>
              <a:gd name="T95" fmla="*/ 155 h 1094"/>
              <a:gd name="T96" fmla="*/ 202 w 419"/>
              <a:gd name="T97" fmla="*/ 142 h 1094"/>
              <a:gd name="T98" fmla="*/ 198 w 419"/>
              <a:gd name="T99" fmla="*/ 124 h 1094"/>
              <a:gd name="T100" fmla="*/ 203 w 419"/>
              <a:gd name="T101" fmla="*/ 98 h 1094"/>
              <a:gd name="T102" fmla="*/ 211 w 419"/>
              <a:gd name="T103" fmla="*/ 56 h 1094"/>
              <a:gd name="T104" fmla="*/ 202 w 419"/>
              <a:gd name="T105" fmla="*/ 16 h 1094"/>
              <a:gd name="T106" fmla="*/ 164 w 419"/>
              <a:gd name="T107" fmla="*/ 1 h 1094"/>
              <a:gd name="T108" fmla="*/ 125 w 419"/>
              <a:gd name="T109" fmla="*/ 6 h 1094"/>
              <a:gd name="T110" fmla="*/ 89 w 419"/>
              <a:gd name="T111" fmla="*/ 34 h 1094"/>
              <a:gd name="T112" fmla="*/ 87 w 419"/>
              <a:gd name="T113" fmla="*/ 58 h 1094"/>
              <a:gd name="T114" fmla="*/ 95 w 419"/>
              <a:gd name="T115" fmla="*/ 110 h 1094"/>
              <a:gd name="T116" fmla="*/ 135 w 419"/>
              <a:gd name="T117" fmla="*/ 928 h 1094"/>
              <a:gd name="T118" fmla="*/ 99 w 419"/>
              <a:gd name="T119" fmla="*/ 968 h 10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19" h="1094">
                <a:moveTo>
                  <a:pt x="90" y="124"/>
                </a:moveTo>
                <a:lnTo>
                  <a:pt x="90" y="124"/>
                </a:lnTo>
                <a:lnTo>
                  <a:pt x="60" y="140"/>
                </a:lnTo>
                <a:lnTo>
                  <a:pt x="37" y="154"/>
                </a:lnTo>
                <a:lnTo>
                  <a:pt x="23" y="164"/>
                </a:lnTo>
                <a:lnTo>
                  <a:pt x="23" y="164"/>
                </a:lnTo>
                <a:lnTo>
                  <a:pt x="19" y="166"/>
                </a:lnTo>
                <a:lnTo>
                  <a:pt x="17" y="166"/>
                </a:lnTo>
                <a:lnTo>
                  <a:pt x="15" y="167"/>
                </a:lnTo>
                <a:lnTo>
                  <a:pt x="14" y="168"/>
                </a:lnTo>
                <a:lnTo>
                  <a:pt x="13" y="172"/>
                </a:lnTo>
                <a:lnTo>
                  <a:pt x="9" y="186"/>
                </a:lnTo>
                <a:lnTo>
                  <a:pt x="9" y="186"/>
                </a:lnTo>
                <a:lnTo>
                  <a:pt x="6" y="213"/>
                </a:lnTo>
                <a:lnTo>
                  <a:pt x="2" y="245"/>
                </a:lnTo>
                <a:lnTo>
                  <a:pt x="1" y="273"/>
                </a:lnTo>
                <a:lnTo>
                  <a:pt x="0" y="290"/>
                </a:lnTo>
                <a:lnTo>
                  <a:pt x="0" y="290"/>
                </a:lnTo>
                <a:lnTo>
                  <a:pt x="1" y="298"/>
                </a:lnTo>
                <a:lnTo>
                  <a:pt x="5" y="312"/>
                </a:lnTo>
                <a:lnTo>
                  <a:pt x="15" y="349"/>
                </a:lnTo>
                <a:lnTo>
                  <a:pt x="25" y="386"/>
                </a:lnTo>
                <a:lnTo>
                  <a:pt x="32" y="407"/>
                </a:lnTo>
                <a:lnTo>
                  <a:pt x="32" y="407"/>
                </a:lnTo>
                <a:lnTo>
                  <a:pt x="35" y="411"/>
                </a:lnTo>
                <a:lnTo>
                  <a:pt x="37" y="414"/>
                </a:lnTo>
                <a:lnTo>
                  <a:pt x="41" y="416"/>
                </a:lnTo>
                <a:lnTo>
                  <a:pt x="41" y="416"/>
                </a:lnTo>
                <a:lnTo>
                  <a:pt x="43" y="419"/>
                </a:lnTo>
                <a:lnTo>
                  <a:pt x="46" y="427"/>
                </a:lnTo>
                <a:lnTo>
                  <a:pt x="49" y="436"/>
                </a:lnTo>
                <a:lnTo>
                  <a:pt x="50" y="443"/>
                </a:lnTo>
                <a:lnTo>
                  <a:pt x="50" y="443"/>
                </a:lnTo>
                <a:lnTo>
                  <a:pt x="47" y="453"/>
                </a:lnTo>
                <a:lnTo>
                  <a:pt x="42" y="470"/>
                </a:lnTo>
                <a:lnTo>
                  <a:pt x="37" y="487"/>
                </a:lnTo>
                <a:lnTo>
                  <a:pt x="36" y="495"/>
                </a:lnTo>
                <a:lnTo>
                  <a:pt x="36" y="501"/>
                </a:lnTo>
                <a:lnTo>
                  <a:pt x="36" y="501"/>
                </a:lnTo>
                <a:lnTo>
                  <a:pt x="40" y="526"/>
                </a:lnTo>
                <a:lnTo>
                  <a:pt x="41" y="541"/>
                </a:lnTo>
                <a:lnTo>
                  <a:pt x="45" y="663"/>
                </a:lnTo>
                <a:lnTo>
                  <a:pt x="36" y="672"/>
                </a:lnTo>
                <a:lnTo>
                  <a:pt x="41" y="793"/>
                </a:lnTo>
                <a:lnTo>
                  <a:pt x="27" y="806"/>
                </a:lnTo>
                <a:lnTo>
                  <a:pt x="27" y="824"/>
                </a:lnTo>
                <a:lnTo>
                  <a:pt x="36" y="838"/>
                </a:lnTo>
                <a:lnTo>
                  <a:pt x="36" y="905"/>
                </a:lnTo>
                <a:lnTo>
                  <a:pt x="32" y="914"/>
                </a:lnTo>
                <a:lnTo>
                  <a:pt x="32" y="923"/>
                </a:lnTo>
                <a:lnTo>
                  <a:pt x="54" y="941"/>
                </a:lnTo>
                <a:lnTo>
                  <a:pt x="54" y="959"/>
                </a:lnTo>
                <a:lnTo>
                  <a:pt x="41" y="959"/>
                </a:lnTo>
                <a:lnTo>
                  <a:pt x="36" y="968"/>
                </a:lnTo>
                <a:lnTo>
                  <a:pt x="36" y="968"/>
                </a:lnTo>
                <a:lnTo>
                  <a:pt x="36" y="990"/>
                </a:lnTo>
                <a:lnTo>
                  <a:pt x="36" y="1027"/>
                </a:lnTo>
                <a:lnTo>
                  <a:pt x="36" y="1027"/>
                </a:lnTo>
                <a:lnTo>
                  <a:pt x="37" y="1041"/>
                </a:lnTo>
                <a:lnTo>
                  <a:pt x="40" y="1054"/>
                </a:lnTo>
                <a:lnTo>
                  <a:pt x="42" y="1058"/>
                </a:lnTo>
                <a:lnTo>
                  <a:pt x="44" y="1061"/>
                </a:lnTo>
                <a:lnTo>
                  <a:pt x="46" y="1063"/>
                </a:lnTo>
                <a:lnTo>
                  <a:pt x="50" y="1063"/>
                </a:lnTo>
                <a:lnTo>
                  <a:pt x="50" y="1063"/>
                </a:lnTo>
                <a:lnTo>
                  <a:pt x="55" y="1060"/>
                </a:lnTo>
                <a:lnTo>
                  <a:pt x="61" y="1059"/>
                </a:lnTo>
                <a:lnTo>
                  <a:pt x="63" y="1058"/>
                </a:lnTo>
                <a:lnTo>
                  <a:pt x="64" y="1056"/>
                </a:lnTo>
                <a:lnTo>
                  <a:pt x="66" y="1054"/>
                </a:lnTo>
                <a:lnTo>
                  <a:pt x="68" y="1049"/>
                </a:lnTo>
                <a:lnTo>
                  <a:pt x="68" y="1049"/>
                </a:lnTo>
                <a:lnTo>
                  <a:pt x="70" y="1033"/>
                </a:lnTo>
                <a:lnTo>
                  <a:pt x="71" y="1011"/>
                </a:lnTo>
                <a:lnTo>
                  <a:pt x="72" y="982"/>
                </a:lnTo>
                <a:lnTo>
                  <a:pt x="86" y="973"/>
                </a:lnTo>
                <a:lnTo>
                  <a:pt x="86" y="986"/>
                </a:lnTo>
                <a:lnTo>
                  <a:pt x="81" y="1000"/>
                </a:lnTo>
                <a:lnTo>
                  <a:pt x="81" y="1000"/>
                </a:lnTo>
                <a:lnTo>
                  <a:pt x="81" y="1036"/>
                </a:lnTo>
                <a:lnTo>
                  <a:pt x="82" y="1063"/>
                </a:lnTo>
                <a:lnTo>
                  <a:pt x="84" y="1072"/>
                </a:lnTo>
                <a:lnTo>
                  <a:pt x="86" y="1076"/>
                </a:lnTo>
                <a:lnTo>
                  <a:pt x="86" y="1076"/>
                </a:lnTo>
                <a:lnTo>
                  <a:pt x="90" y="1079"/>
                </a:lnTo>
                <a:lnTo>
                  <a:pt x="96" y="1081"/>
                </a:lnTo>
                <a:lnTo>
                  <a:pt x="98" y="1081"/>
                </a:lnTo>
                <a:lnTo>
                  <a:pt x="100" y="1081"/>
                </a:lnTo>
                <a:lnTo>
                  <a:pt x="102" y="1078"/>
                </a:lnTo>
                <a:lnTo>
                  <a:pt x="104" y="1076"/>
                </a:lnTo>
                <a:lnTo>
                  <a:pt x="104" y="1076"/>
                </a:lnTo>
                <a:lnTo>
                  <a:pt x="105" y="1067"/>
                </a:lnTo>
                <a:lnTo>
                  <a:pt x="105" y="1057"/>
                </a:lnTo>
                <a:lnTo>
                  <a:pt x="104" y="1045"/>
                </a:lnTo>
                <a:lnTo>
                  <a:pt x="122" y="1045"/>
                </a:lnTo>
                <a:lnTo>
                  <a:pt x="122" y="1063"/>
                </a:lnTo>
                <a:lnTo>
                  <a:pt x="122" y="1063"/>
                </a:lnTo>
                <a:lnTo>
                  <a:pt x="123" y="1065"/>
                </a:lnTo>
                <a:lnTo>
                  <a:pt x="125" y="1072"/>
                </a:lnTo>
                <a:lnTo>
                  <a:pt x="129" y="1077"/>
                </a:lnTo>
                <a:lnTo>
                  <a:pt x="132" y="1079"/>
                </a:lnTo>
                <a:lnTo>
                  <a:pt x="135" y="1081"/>
                </a:lnTo>
                <a:lnTo>
                  <a:pt x="135" y="1081"/>
                </a:lnTo>
                <a:lnTo>
                  <a:pt x="138" y="1081"/>
                </a:lnTo>
                <a:lnTo>
                  <a:pt x="141" y="1079"/>
                </a:lnTo>
                <a:lnTo>
                  <a:pt x="145" y="1075"/>
                </a:lnTo>
                <a:lnTo>
                  <a:pt x="147" y="1070"/>
                </a:lnTo>
                <a:lnTo>
                  <a:pt x="148" y="1067"/>
                </a:lnTo>
                <a:lnTo>
                  <a:pt x="148" y="995"/>
                </a:lnTo>
                <a:lnTo>
                  <a:pt x="148" y="995"/>
                </a:lnTo>
                <a:lnTo>
                  <a:pt x="148" y="994"/>
                </a:lnTo>
                <a:lnTo>
                  <a:pt x="148" y="991"/>
                </a:lnTo>
                <a:lnTo>
                  <a:pt x="147" y="990"/>
                </a:lnTo>
                <a:lnTo>
                  <a:pt x="145" y="987"/>
                </a:lnTo>
                <a:lnTo>
                  <a:pt x="143" y="986"/>
                </a:lnTo>
                <a:lnTo>
                  <a:pt x="139" y="986"/>
                </a:lnTo>
                <a:lnTo>
                  <a:pt x="139" y="986"/>
                </a:lnTo>
                <a:lnTo>
                  <a:pt x="136" y="987"/>
                </a:lnTo>
                <a:lnTo>
                  <a:pt x="134" y="988"/>
                </a:lnTo>
                <a:lnTo>
                  <a:pt x="132" y="991"/>
                </a:lnTo>
                <a:lnTo>
                  <a:pt x="130" y="993"/>
                </a:lnTo>
                <a:lnTo>
                  <a:pt x="130" y="997"/>
                </a:lnTo>
                <a:lnTo>
                  <a:pt x="130" y="1000"/>
                </a:lnTo>
                <a:lnTo>
                  <a:pt x="130" y="1031"/>
                </a:lnTo>
                <a:lnTo>
                  <a:pt x="117" y="1031"/>
                </a:lnTo>
                <a:lnTo>
                  <a:pt x="117" y="991"/>
                </a:lnTo>
                <a:lnTo>
                  <a:pt x="122" y="977"/>
                </a:lnTo>
                <a:lnTo>
                  <a:pt x="122" y="959"/>
                </a:lnTo>
                <a:lnTo>
                  <a:pt x="104" y="941"/>
                </a:lnTo>
                <a:lnTo>
                  <a:pt x="104" y="869"/>
                </a:lnTo>
                <a:lnTo>
                  <a:pt x="117" y="883"/>
                </a:lnTo>
                <a:lnTo>
                  <a:pt x="117" y="941"/>
                </a:lnTo>
                <a:lnTo>
                  <a:pt x="144" y="968"/>
                </a:lnTo>
                <a:lnTo>
                  <a:pt x="198" y="968"/>
                </a:lnTo>
                <a:lnTo>
                  <a:pt x="229" y="982"/>
                </a:lnTo>
                <a:lnTo>
                  <a:pt x="270" y="982"/>
                </a:lnTo>
                <a:lnTo>
                  <a:pt x="270" y="1045"/>
                </a:lnTo>
                <a:lnTo>
                  <a:pt x="270" y="1045"/>
                </a:lnTo>
                <a:lnTo>
                  <a:pt x="273" y="1051"/>
                </a:lnTo>
                <a:lnTo>
                  <a:pt x="278" y="1056"/>
                </a:lnTo>
                <a:lnTo>
                  <a:pt x="281" y="1057"/>
                </a:lnTo>
                <a:lnTo>
                  <a:pt x="283" y="1058"/>
                </a:lnTo>
                <a:lnTo>
                  <a:pt x="283" y="1058"/>
                </a:lnTo>
                <a:lnTo>
                  <a:pt x="285" y="1058"/>
                </a:lnTo>
                <a:lnTo>
                  <a:pt x="288" y="1057"/>
                </a:lnTo>
                <a:lnTo>
                  <a:pt x="291" y="1054"/>
                </a:lnTo>
                <a:lnTo>
                  <a:pt x="292" y="1049"/>
                </a:lnTo>
                <a:lnTo>
                  <a:pt x="292" y="1013"/>
                </a:lnTo>
                <a:lnTo>
                  <a:pt x="324" y="1013"/>
                </a:lnTo>
                <a:lnTo>
                  <a:pt x="324" y="1027"/>
                </a:lnTo>
                <a:lnTo>
                  <a:pt x="324" y="1027"/>
                </a:lnTo>
                <a:lnTo>
                  <a:pt x="323" y="1028"/>
                </a:lnTo>
                <a:lnTo>
                  <a:pt x="319" y="1031"/>
                </a:lnTo>
                <a:lnTo>
                  <a:pt x="318" y="1035"/>
                </a:lnTo>
                <a:lnTo>
                  <a:pt x="316" y="1040"/>
                </a:lnTo>
                <a:lnTo>
                  <a:pt x="315" y="1046"/>
                </a:lnTo>
                <a:lnTo>
                  <a:pt x="315" y="1054"/>
                </a:lnTo>
                <a:lnTo>
                  <a:pt x="315" y="1054"/>
                </a:lnTo>
                <a:lnTo>
                  <a:pt x="315" y="1061"/>
                </a:lnTo>
                <a:lnTo>
                  <a:pt x="316" y="1069"/>
                </a:lnTo>
                <a:lnTo>
                  <a:pt x="318" y="1076"/>
                </a:lnTo>
                <a:lnTo>
                  <a:pt x="320" y="1083"/>
                </a:lnTo>
                <a:lnTo>
                  <a:pt x="323" y="1087"/>
                </a:lnTo>
                <a:lnTo>
                  <a:pt x="326" y="1091"/>
                </a:lnTo>
                <a:lnTo>
                  <a:pt x="329" y="1093"/>
                </a:lnTo>
                <a:lnTo>
                  <a:pt x="333" y="1094"/>
                </a:lnTo>
                <a:lnTo>
                  <a:pt x="333" y="1094"/>
                </a:lnTo>
                <a:lnTo>
                  <a:pt x="334" y="1094"/>
                </a:lnTo>
                <a:lnTo>
                  <a:pt x="335" y="1092"/>
                </a:lnTo>
                <a:lnTo>
                  <a:pt x="337" y="1087"/>
                </a:lnTo>
                <a:lnTo>
                  <a:pt x="338" y="1082"/>
                </a:lnTo>
                <a:lnTo>
                  <a:pt x="338" y="1074"/>
                </a:lnTo>
                <a:lnTo>
                  <a:pt x="338" y="1060"/>
                </a:lnTo>
                <a:lnTo>
                  <a:pt x="337" y="1054"/>
                </a:lnTo>
                <a:lnTo>
                  <a:pt x="378" y="1054"/>
                </a:lnTo>
                <a:lnTo>
                  <a:pt x="378" y="1081"/>
                </a:lnTo>
                <a:lnTo>
                  <a:pt x="378" y="1081"/>
                </a:lnTo>
                <a:lnTo>
                  <a:pt x="378" y="1083"/>
                </a:lnTo>
                <a:lnTo>
                  <a:pt x="379" y="1087"/>
                </a:lnTo>
                <a:lnTo>
                  <a:pt x="379" y="1090"/>
                </a:lnTo>
                <a:lnTo>
                  <a:pt x="381" y="1092"/>
                </a:lnTo>
                <a:lnTo>
                  <a:pt x="383" y="1093"/>
                </a:lnTo>
                <a:lnTo>
                  <a:pt x="387" y="1094"/>
                </a:lnTo>
                <a:lnTo>
                  <a:pt x="387" y="1094"/>
                </a:lnTo>
                <a:lnTo>
                  <a:pt x="390" y="1093"/>
                </a:lnTo>
                <a:lnTo>
                  <a:pt x="392" y="1092"/>
                </a:lnTo>
                <a:lnTo>
                  <a:pt x="394" y="1090"/>
                </a:lnTo>
                <a:lnTo>
                  <a:pt x="394" y="1087"/>
                </a:lnTo>
                <a:lnTo>
                  <a:pt x="396" y="1083"/>
                </a:lnTo>
                <a:lnTo>
                  <a:pt x="396" y="1081"/>
                </a:lnTo>
                <a:lnTo>
                  <a:pt x="396" y="1049"/>
                </a:lnTo>
                <a:lnTo>
                  <a:pt x="396" y="1049"/>
                </a:lnTo>
                <a:lnTo>
                  <a:pt x="398" y="1049"/>
                </a:lnTo>
                <a:lnTo>
                  <a:pt x="403" y="1048"/>
                </a:lnTo>
                <a:lnTo>
                  <a:pt x="407" y="1047"/>
                </a:lnTo>
                <a:lnTo>
                  <a:pt x="409" y="1046"/>
                </a:lnTo>
                <a:lnTo>
                  <a:pt x="412" y="1043"/>
                </a:lnTo>
                <a:lnTo>
                  <a:pt x="413" y="1040"/>
                </a:lnTo>
                <a:lnTo>
                  <a:pt x="413" y="1040"/>
                </a:lnTo>
                <a:lnTo>
                  <a:pt x="418" y="1023"/>
                </a:lnTo>
                <a:lnTo>
                  <a:pt x="419" y="1015"/>
                </a:lnTo>
                <a:lnTo>
                  <a:pt x="418" y="1009"/>
                </a:lnTo>
                <a:lnTo>
                  <a:pt x="418" y="1009"/>
                </a:lnTo>
                <a:lnTo>
                  <a:pt x="415" y="992"/>
                </a:lnTo>
                <a:lnTo>
                  <a:pt x="413" y="982"/>
                </a:lnTo>
                <a:lnTo>
                  <a:pt x="404" y="982"/>
                </a:lnTo>
                <a:lnTo>
                  <a:pt x="400" y="968"/>
                </a:lnTo>
                <a:lnTo>
                  <a:pt x="382" y="959"/>
                </a:lnTo>
                <a:lnTo>
                  <a:pt x="369" y="959"/>
                </a:lnTo>
                <a:lnTo>
                  <a:pt x="369" y="901"/>
                </a:lnTo>
                <a:lnTo>
                  <a:pt x="337" y="905"/>
                </a:lnTo>
                <a:lnTo>
                  <a:pt x="337" y="878"/>
                </a:lnTo>
                <a:lnTo>
                  <a:pt x="360" y="874"/>
                </a:lnTo>
                <a:lnTo>
                  <a:pt x="360" y="775"/>
                </a:lnTo>
                <a:lnTo>
                  <a:pt x="364" y="762"/>
                </a:lnTo>
                <a:lnTo>
                  <a:pt x="364" y="762"/>
                </a:lnTo>
                <a:lnTo>
                  <a:pt x="366" y="763"/>
                </a:lnTo>
                <a:lnTo>
                  <a:pt x="371" y="764"/>
                </a:lnTo>
                <a:lnTo>
                  <a:pt x="374" y="765"/>
                </a:lnTo>
                <a:lnTo>
                  <a:pt x="376" y="764"/>
                </a:lnTo>
                <a:lnTo>
                  <a:pt x="380" y="762"/>
                </a:lnTo>
                <a:lnTo>
                  <a:pt x="382" y="757"/>
                </a:lnTo>
                <a:lnTo>
                  <a:pt x="382" y="757"/>
                </a:lnTo>
                <a:lnTo>
                  <a:pt x="385" y="749"/>
                </a:lnTo>
                <a:lnTo>
                  <a:pt x="385" y="742"/>
                </a:lnTo>
                <a:lnTo>
                  <a:pt x="383" y="736"/>
                </a:lnTo>
                <a:lnTo>
                  <a:pt x="378" y="726"/>
                </a:lnTo>
                <a:lnTo>
                  <a:pt x="378" y="726"/>
                </a:lnTo>
                <a:lnTo>
                  <a:pt x="371" y="716"/>
                </a:lnTo>
                <a:lnTo>
                  <a:pt x="365" y="709"/>
                </a:lnTo>
                <a:lnTo>
                  <a:pt x="360" y="703"/>
                </a:lnTo>
                <a:lnTo>
                  <a:pt x="360" y="658"/>
                </a:lnTo>
                <a:lnTo>
                  <a:pt x="360" y="658"/>
                </a:lnTo>
                <a:lnTo>
                  <a:pt x="362" y="658"/>
                </a:lnTo>
                <a:lnTo>
                  <a:pt x="366" y="658"/>
                </a:lnTo>
                <a:lnTo>
                  <a:pt x="369" y="657"/>
                </a:lnTo>
                <a:lnTo>
                  <a:pt x="371" y="656"/>
                </a:lnTo>
                <a:lnTo>
                  <a:pt x="372" y="654"/>
                </a:lnTo>
                <a:lnTo>
                  <a:pt x="373" y="649"/>
                </a:lnTo>
                <a:lnTo>
                  <a:pt x="373" y="649"/>
                </a:lnTo>
                <a:lnTo>
                  <a:pt x="373" y="645"/>
                </a:lnTo>
                <a:lnTo>
                  <a:pt x="372" y="641"/>
                </a:lnTo>
                <a:lnTo>
                  <a:pt x="369" y="636"/>
                </a:lnTo>
                <a:lnTo>
                  <a:pt x="365" y="632"/>
                </a:lnTo>
                <a:lnTo>
                  <a:pt x="364" y="631"/>
                </a:lnTo>
                <a:lnTo>
                  <a:pt x="346" y="514"/>
                </a:lnTo>
                <a:lnTo>
                  <a:pt x="346" y="514"/>
                </a:lnTo>
                <a:lnTo>
                  <a:pt x="345" y="511"/>
                </a:lnTo>
                <a:lnTo>
                  <a:pt x="342" y="500"/>
                </a:lnTo>
                <a:lnTo>
                  <a:pt x="334" y="486"/>
                </a:lnTo>
                <a:lnTo>
                  <a:pt x="329" y="477"/>
                </a:lnTo>
                <a:lnTo>
                  <a:pt x="324" y="470"/>
                </a:lnTo>
                <a:lnTo>
                  <a:pt x="297" y="434"/>
                </a:lnTo>
                <a:lnTo>
                  <a:pt x="297" y="434"/>
                </a:lnTo>
                <a:lnTo>
                  <a:pt x="306" y="402"/>
                </a:lnTo>
                <a:lnTo>
                  <a:pt x="306" y="402"/>
                </a:lnTo>
                <a:lnTo>
                  <a:pt x="307" y="395"/>
                </a:lnTo>
                <a:lnTo>
                  <a:pt x="307" y="385"/>
                </a:lnTo>
                <a:lnTo>
                  <a:pt x="306" y="359"/>
                </a:lnTo>
                <a:lnTo>
                  <a:pt x="303" y="335"/>
                </a:lnTo>
                <a:lnTo>
                  <a:pt x="301" y="321"/>
                </a:lnTo>
                <a:lnTo>
                  <a:pt x="301" y="321"/>
                </a:lnTo>
                <a:lnTo>
                  <a:pt x="301" y="318"/>
                </a:lnTo>
                <a:lnTo>
                  <a:pt x="301" y="315"/>
                </a:lnTo>
                <a:lnTo>
                  <a:pt x="305" y="304"/>
                </a:lnTo>
                <a:lnTo>
                  <a:pt x="308" y="292"/>
                </a:lnTo>
                <a:lnTo>
                  <a:pt x="310" y="286"/>
                </a:lnTo>
                <a:lnTo>
                  <a:pt x="310" y="281"/>
                </a:lnTo>
                <a:lnTo>
                  <a:pt x="310" y="281"/>
                </a:lnTo>
                <a:lnTo>
                  <a:pt x="309" y="276"/>
                </a:lnTo>
                <a:lnTo>
                  <a:pt x="308" y="272"/>
                </a:lnTo>
                <a:lnTo>
                  <a:pt x="306" y="268"/>
                </a:lnTo>
                <a:lnTo>
                  <a:pt x="303" y="266"/>
                </a:lnTo>
                <a:lnTo>
                  <a:pt x="299" y="264"/>
                </a:lnTo>
                <a:lnTo>
                  <a:pt x="297" y="263"/>
                </a:lnTo>
                <a:lnTo>
                  <a:pt x="297" y="263"/>
                </a:lnTo>
                <a:lnTo>
                  <a:pt x="296" y="256"/>
                </a:lnTo>
                <a:lnTo>
                  <a:pt x="292" y="238"/>
                </a:lnTo>
                <a:lnTo>
                  <a:pt x="290" y="228"/>
                </a:lnTo>
                <a:lnTo>
                  <a:pt x="287" y="218"/>
                </a:lnTo>
                <a:lnTo>
                  <a:pt x="283" y="208"/>
                </a:lnTo>
                <a:lnTo>
                  <a:pt x="279" y="200"/>
                </a:lnTo>
                <a:lnTo>
                  <a:pt x="279" y="200"/>
                </a:lnTo>
                <a:lnTo>
                  <a:pt x="267" y="185"/>
                </a:lnTo>
                <a:lnTo>
                  <a:pt x="256" y="172"/>
                </a:lnTo>
                <a:lnTo>
                  <a:pt x="246" y="162"/>
                </a:lnTo>
                <a:lnTo>
                  <a:pt x="238" y="155"/>
                </a:lnTo>
                <a:lnTo>
                  <a:pt x="238" y="155"/>
                </a:lnTo>
                <a:lnTo>
                  <a:pt x="232" y="152"/>
                </a:lnTo>
                <a:lnTo>
                  <a:pt x="223" y="149"/>
                </a:lnTo>
                <a:lnTo>
                  <a:pt x="211" y="146"/>
                </a:lnTo>
                <a:lnTo>
                  <a:pt x="211" y="146"/>
                </a:lnTo>
                <a:lnTo>
                  <a:pt x="207" y="144"/>
                </a:lnTo>
                <a:lnTo>
                  <a:pt x="202" y="142"/>
                </a:lnTo>
                <a:lnTo>
                  <a:pt x="193" y="137"/>
                </a:lnTo>
                <a:lnTo>
                  <a:pt x="193" y="124"/>
                </a:lnTo>
                <a:lnTo>
                  <a:pt x="193" y="124"/>
                </a:lnTo>
                <a:lnTo>
                  <a:pt x="194" y="125"/>
                </a:lnTo>
                <a:lnTo>
                  <a:pt x="197" y="125"/>
                </a:lnTo>
                <a:lnTo>
                  <a:pt x="198" y="124"/>
                </a:lnTo>
                <a:lnTo>
                  <a:pt x="200" y="122"/>
                </a:lnTo>
                <a:lnTo>
                  <a:pt x="201" y="119"/>
                </a:lnTo>
                <a:lnTo>
                  <a:pt x="202" y="115"/>
                </a:lnTo>
                <a:lnTo>
                  <a:pt x="202" y="115"/>
                </a:lnTo>
                <a:lnTo>
                  <a:pt x="203" y="106"/>
                </a:lnTo>
                <a:lnTo>
                  <a:pt x="203" y="98"/>
                </a:lnTo>
                <a:lnTo>
                  <a:pt x="202" y="92"/>
                </a:lnTo>
                <a:lnTo>
                  <a:pt x="202" y="92"/>
                </a:lnTo>
                <a:lnTo>
                  <a:pt x="207" y="79"/>
                </a:lnTo>
                <a:lnTo>
                  <a:pt x="210" y="66"/>
                </a:lnTo>
                <a:lnTo>
                  <a:pt x="211" y="56"/>
                </a:lnTo>
                <a:lnTo>
                  <a:pt x="211" y="56"/>
                </a:lnTo>
                <a:lnTo>
                  <a:pt x="211" y="46"/>
                </a:lnTo>
                <a:lnTo>
                  <a:pt x="211" y="35"/>
                </a:lnTo>
                <a:lnTo>
                  <a:pt x="210" y="29"/>
                </a:lnTo>
                <a:lnTo>
                  <a:pt x="208" y="24"/>
                </a:lnTo>
                <a:lnTo>
                  <a:pt x="206" y="19"/>
                </a:lnTo>
                <a:lnTo>
                  <a:pt x="202" y="16"/>
                </a:lnTo>
                <a:lnTo>
                  <a:pt x="202" y="16"/>
                </a:lnTo>
                <a:lnTo>
                  <a:pt x="193" y="9"/>
                </a:lnTo>
                <a:lnTo>
                  <a:pt x="182" y="3"/>
                </a:lnTo>
                <a:lnTo>
                  <a:pt x="177" y="1"/>
                </a:lnTo>
                <a:lnTo>
                  <a:pt x="170" y="0"/>
                </a:lnTo>
                <a:lnTo>
                  <a:pt x="164" y="1"/>
                </a:lnTo>
                <a:lnTo>
                  <a:pt x="157" y="2"/>
                </a:lnTo>
                <a:lnTo>
                  <a:pt x="135" y="11"/>
                </a:lnTo>
                <a:lnTo>
                  <a:pt x="135" y="11"/>
                </a:lnTo>
                <a:lnTo>
                  <a:pt x="133" y="9"/>
                </a:lnTo>
                <a:lnTo>
                  <a:pt x="129" y="8"/>
                </a:lnTo>
                <a:lnTo>
                  <a:pt x="125" y="6"/>
                </a:lnTo>
                <a:lnTo>
                  <a:pt x="120" y="6"/>
                </a:lnTo>
                <a:lnTo>
                  <a:pt x="116" y="7"/>
                </a:lnTo>
                <a:lnTo>
                  <a:pt x="109" y="10"/>
                </a:lnTo>
                <a:lnTo>
                  <a:pt x="104" y="16"/>
                </a:lnTo>
                <a:lnTo>
                  <a:pt x="104" y="16"/>
                </a:lnTo>
                <a:lnTo>
                  <a:pt x="89" y="34"/>
                </a:lnTo>
                <a:lnTo>
                  <a:pt x="87" y="37"/>
                </a:lnTo>
                <a:lnTo>
                  <a:pt x="86" y="43"/>
                </a:lnTo>
                <a:lnTo>
                  <a:pt x="86" y="43"/>
                </a:lnTo>
                <a:lnTo>
                  <a:pt x="86" y="46"/>
                </a:lnTo>
                <a:lnTo>
                  <a:pt x="86" y="51"/>
                </a:lnTo>
                <a:lnTo>
                  <a:pt x="87" y="58"/>
                </a:lnTo>
                <a:lnTo>
                  <a:pt x="89" y="63"/>
                </a:lnTo>
                <a:lnTo>
                  <a:pt x="90" y="65"/>
                </a:lnTo>
                <a:lnTo>
                  <a:pt x="90" y="65"/>
                </a:lnTo>
                <a:lnTo>
                  <a:pt x="92" y="85"/>
                </a:lnTo>
                <a:lnTo>
                  <a:pt x="95" y="110"/>
                </a:lnTo>
                <a:lnTo>
                  <a:pt x="95" y="110"/>
                </a:lnTo>
                <a:lnTo>
                  <a:pt x="97" y="119"/>
                </a:lnTo>
                <a:lnTo>
                  <a:pt x="99" y="124"/>
                </a:lnTo>
                <a:lnTo>
                  <a:pt x="90" y="124"/>
                </a:lnTo>
                <a:close/>
                <a:moveTo>
                  <a:pt x="72" y="896"/>
                </a:moveTo>
                <a:lnTo>
                  <a:pt x="135" y="896"/>
                </a:lnTo>
                <a:lnTo>
                  <a:pt x="135" y="928"/>
                </a:lnTo>
                <a:lnTo>
                  <a:pt x="72" y="928"/>
                </a:lnTo>
                <a:lnTo>
                  <a:pt x="72" y="896"/>
                </a:lnTo>
                <a:close/>
                <a:moveTo>
                  <a:pt x="99" y="950"/>
                </a:moveTo>
                <a:lnTo>
                  <a:pt x="234" y="950"/>
                </a:lnTo>
                <a:lnTo>
                  <a:pt x="234" y="968"/>
                </a:lnTo>
                <a:lnTo>
                  <a:pt x="99" y="968"/>
                </a:lnTo>
                <a:lnTo>
                  <a:pt x="99" y="95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" name="Freeform 34">
            <a:extLst>
              <a:ext uri="{FF2B5EF4-FFF2-40B4-BE49-F238E27FC236}">
                <a16:creationId xmlns:a16="http://schemas.microsoft.com/office/drawing/2014/main" id="{2F9561CE-63B1-4697-8392-188D424EC55E}"/>
              </a:ext>
            </a:extLst>
          </p:cNvPr>
          <p:cNvSpPr>
            <a:spLocks noEditPoints="1"/>
          </p:cNvSpPr>
          <p:nvPr/>
        </p:nvSpPr>
        <p:spPr bwMode="auto">
          <a:xfrm>
            <a:off x="6485074" y="721361"/>
            <a:ext cx="628165" cy="1768439"/>
          </a:xfrm>
          <a:custGeom>
            <a:avLst/>
            <a:gdLst>
              <a:gd name="T0" fmla="*/ 103 w 341"/>
              <a:gd name="T1" fmla="*/ 124 h 960"/>
              <a:gd name="T2" fmla="*/ 100 w 341"/>
              <a:gd name="T3" fmla="*/ 143 h 960"/>
              <a:gd name="T4" fmla="*/ 84 w 341"/>
              <a:gd name="T5" fmla="*/ 160 h 960"/>
              <a:gd name="T6" fmla="*/ 26 w 341"/>
              <a:gd name="T7" fmla="*/ 189 h 960"/>
              <a:gd name="T8" fmla="*/ 0 w 341"/>
              <a:gd name="T9" fmla="*/ 323 h 960"/>
              <a:gd name="T10" fmla="*/ 9 w 341"/>
              <a:gd name="T11" fmla="*/ 369 h 960"/>
              <a:gd name="T12" fmla="*/ 23 w 341"/>
              <a:gd name="T13" fmla="*/ 496 h 960"/>
              <a:gd name="T14" fmla="*/ 60 w 341"/>
              <a:gd name="T15" fmla="*/ 549 h 960"/>
              <a:gd name="T16" fmla="*/ 61 w 341"/>
              <a:gd name="T17" fmla="*/ 572 h 960"/>
              <a:gd name="T18" fmla="*/ 51 w 341"/>
              <a:gd name="T19" fmla="*/ 594 h 960"/>
              <a:gd name="T20" fmla="*/ 59 w 341"/>
              <a:gd name="T21" fmla="*/ 614 h 960"/>
              <a:gd name="T22" fmla="*/ 84 w 341"/>
              <a:gd name="T23" fmla="*/ 729 h 960"/>
              <a:gd name="T24" fmla="*/ 100 w 341"/>
              <a:gd name="T25" fmla="*/ 797 h 960"/>
              <a:gd name="T26" fmla="*/ 77 w 341"/>
              <a:gd name="T27" fmla="*/ 850 h 960"/>
              <a:gd name="T28" fmla="*/ 68 w 341"/>
              <a:gd name="T29" fmla="*/ 815 h 960"/>
              <a:gd name="T30" fmla="*/ 51 w 341"/>
              <a:gd name="T31" fmla="*/ 820 h 960"/>
              <a:gd name="T32" fmla="*/ 48 w 341"/>
              <a:gd name="T33" fmla="*/ 931 h 960"/>
              <a:gd name="T34" fmla="*/ 61 w 341"/>
              <a:gd name="T35" fmla="*/ 947 h 960"/>
              <a:gd name="T36" fmla="*/ 77 w 341"/>
              <a:gd name="T37" fmla="*/ 934 h 960"/>
              <a:gd name="T38" fmla="*/ 110 w 341"/>
              <a:gd name="T39" fmla="*/ 888 h 960"/>
              <a:gd name="T40" fmla="*/ 149 w 341"/>
              <a:gd name="T41" fmla="*/ 891 h 960"/>
              <a:gd name="T42" fmla="*/ 156 w 341"/>
              <a:gd name="T43" fmla="*/ 876 h 960"/>
              <a:gd name="T44" fmla="*/ 211 w 341"/>
              <a:gd name="T45" fmla="*/ 917 h 960"/>
              <a:gd name="T46" fmla="*/ 219 w 341"/>
              <a:gd name="T47" fmla="*/ 958 h 960"/>
              <a:gd name="T48" fmla="*/ 239 w 341"/>
              <a:gd name="T49" fmla="*/ 956 h 960"/>
              <a:gd name="T50" fmla="*/ 257 w 341"/>
              <a:gd name="T51" fmla="*/ 885 h 960"/>
              <a:gd name="T52" fmla="*/ 266 w 341"/>
              <a:gd name="T53" fmla="*/ 876 h 960"/>
              <a:gd name="T54" fmla="*/ 303 w 341"/>
              <a:gd name="T55" fmla="*/ 884 h 960"/>
              <a:gd name="T56" fmla="*/ 319 w 341"/>
              <a:gd name="T57" fmla="*/ 927 h 960"/>
              <a:gd name="T58" fmla="*/ 339 w 341"/>
              <a:gd name="T59" fmla="*/ 906 h 960"/>
              <a:gd name="T60" fmla="*/ 337 w 341"/>
              <a:gd name="T61" fmla="*/ 822 h 960"/>
              <a:gd name="T62" fmla="*/ 324 w 341"/>
              <a:gd name="T63" fmla="*/ 808 h 960"/>
              <a:gd name="T64" fmla="*/ 308 w 341"/>
              <a:gd name="T65" fmla="*/ 831 h 960"/>
              <a:gd name="T66" fmla="*/ 323 w 341"/>
              <a:gd name="T67" fmla="*/ 756 h 960"/>
              <a:gd name="T68" fmla="*/ 329 w 341"/>
              <a:gd name="T69" fmla="*/ 713 h 960"/>
              <a:gd name="T70" fmla="*/ 324 w 341"/>
              <a:gd name="T71" fmla="*/ 679 h 960"/>
              <a:gd name="T72" fmla="*/ 335 w 341"/>
              <a:gd name="T73" fmla="*/ 651 h 960"/>
              <a:gd name="T74" fmla="*/ 315 w 341"/>
              <a:gd name="T75" fmla="*/ 622 h 960"/>
              <a:gd name="T76" fmla="*/ 291 w 341"/>
              <a:gd name="T77" fmla="*/ 514 h 960"/>
              <a:gd name="T78" fmla="*/ 273 w 341"/>
              <a:gd name="T79" fmla="*/ 469 h 960"/>
              <a:gd name="T80" fmla="*/ 274 w 341"/>
              <a:gd name="T81" fmla="*/ 449 h 960"/>
              <a:gd name="T82" fmla="*/ 250 w 341"/>
              <a:gd name="T83" fmla="*/ 400 h 960"/>
              <a:gd name="T84" fmla="*/ 273 w 341"/>
              <a:gd name="T85" fmla="*/ 377 h 960"/>
              <a:gd name="T86" fmla="*/ 294 w 341"/>
              <a:gd name="T87" fmla="*/ 337 h 960"/>
              <a:gd name="T88" fmla="*/ 275 w 341"/>
              <a:gd name="T89" fmla="*/ 232 h 960"/>
              <a:gd name="T90" fmla="*/ 257 w 341"/>
              <a:gd name="T91" fmla="*/ 179 h 960"/>
              <a:gd name="T92" fmla="*/ 178 w 341"/>
              <a:gd name="T93" fmla="*/ 143 h 960"/>
              <a:gd name="T94" fmla="*/ 188 w 341"/>
              <a:gd name="T95" fmla="*/ 109 h 960"/>
              <a:gd name="T96" fmla="*/ 194 w 341"/>
              <a:gd name="T97" fmla="*/ 71 h 960"/>
              <a:gd name="T98" fmla="*/ 194 w 341"/>
              <a:gd name="T99" fmla="*/ 38 h 960"/>
              <a:gd name="T100" fmla="*/ 163 w 341"/>
              <a:gd name="T101" fmla="*/ 9 h 960"/>
              <a:gd name="T102" fmla="*/ 135 w 341"/>
              <a:gd name="T103" fmla="*/ 1 h 960"/>
              <a:gd name="T104" fmla="*/ 103 w 341"/>
              <a:gd name="T105" fmla="*/ 21 h 960"/>
              <a:gd name="T106" fmla="*/ 85 w 341"/>
              <a:gd name="T107" fmla="*/ 42 h 960"/>
              <a:gd name="T108" fmla="*/ 91 w 341"/>
              <a:gd name="T109" fmla="*/ 74 h 960"/>
              <a:gd name="T110" fmla="*/ 92 w 341"/>
              <a:gd name="T111" fmla="*/ 116 h 960"/>
              <a:gd name="T112" fmla="*/ 247 w 341"/>
              <a:gd name="T113" fmla="*/ 318 h 960"/>
              <a:gd name="T114" fmla="*/ 227 w 341"/>
              <a:gd name="T115" fmla="*/ 349 h 9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1" h="960">
                <a:moveTo>
                  <a:pt x="94" y="121"/>
                </a:moveTo>
                <a:lnTo>
                  <a:pt x="94" y="121"/>
                </a:lnTo>
                <a:lnTo>
                  <a:pt x="96" y="123"/>
                </a:lnTo>
                <a:lnTo>
                  <a:pt x="100" y="124"/>
                </a:lnTo>
                <a:lnTo>
                  <a:pt x="103" y="124"/>
                </a:lnTo>
                <a:lnTo>
                  <a:pt x="103" y="124"/>
                </a:lnTo>
                <a:lnTo>
                  <a:pt x="103" y="124"/>
                </a:lnTo>
                <a:lnTo>
                  <a:pt x="103" y="124"/>
                </a:lnTo>
                <a:lnTo>
                  <a:pt x="103" y="124"/>
                </a:lnTo>
                <a:lnTo>
                  <a:pt x="103" y="124"/>
                </a:lnTo>
                <a:lnTo>
                  <a:pt x="101" y="134"/>
                </a:lnTo>
                <a:lnTo>
                  <a:pt x="100" y="143"/>
                </a:lnTo>
                <a:lnTo>
                  <a:pt x="100" y="143"/>
                </a:lnTo>
                <a:lnTo>
                  <a:pt x="100" y="143"/>
                </a:lnTo>
                <a:lnTo>
                  <a:pt x="100" y="143"/>
                </a:lnTo>
                <a:lnTo>
                  <a:pt x="100" y="143"/>
                </a:lnTo>
                <a:lnTo>
                  <a:pt x="100" y="143"/>
                </a:lnTo>
                <a:lnTo>
                  <a:pt x="84" y="160"/>
                </a:lnTo>
                <a:lnTo>
                  <a:pt x="84" y="160"/>
                </a:lnTo>
                <a:lnTo>
                  <a:pt x="77" y="164"/>
                </a:lnTo>
                <a:lnTo>
                  <a:pt x="69" y="170"/>
                </a:lnTo>
                <a:lnTo>
                  <a:pt x="49" y="179"/>
                </a:lnTo>
                <a:lnTo>
                  <a:pt x="32" y="186"/>
                </a:lnTo>
                <a:lnTo>
                  <a:pt x="26" y="189"/>
                </a:lnTo>
                <a:lnTo>
                  <a:pt x="26" y="189"/>
                </a:lnTo>
                <a:lnTo>
                  <a:pt x="5" y="251"/>
                </a:lnTo>
                <a:lnTo>
                  <a:pt x="5" y="251"/>
                </a:lnTo>
                <a:lnTo>
                  <a:pt x="4" y="268"/>
                </a:lnTo>
                <a:lnTo>
                  <a:pt x="1" y="304"/>
                </a:lnTo>
                <a:lnTo>
                  <a:pt x="0" y="323"/>
                </a:lnTo>
                <a:lnTo>
                  <a:pt x="0" y="341"/>
                </a:lnTo>
                <a:lnTo>
                  <a:pt x="1" y="354"/>
                </a:lnTo>
                <a:lnTo>
                  <a:pt x="1" y="359"/>
                </a:lnTo>
                <a:lnTo>
                  <a:pt x="2" y="361"/>
                </a:lnTo>
                <a:lnTo>
                  <a:pt x="2" y="361"/>
                </a:lnTo>
                <a:lnTo>
                  <a:pt x="9" y="369"/>
                </a:lnTo>
                <a:lnTo>
                  <a:pt x="15" y="375"/>
                </a:lnTo>
                <a:lnTo>
                  <a:pt x="22" y="381"/>
                </a:lnTo>
                <a:lnTo>
                  <a:pt x="35" y="400"/>
                </a:lnTo>
                <a:lnTo>
                  <a:pt x="15" y="491"/>
                </a:lnTo>
                <a:lnTo>
                  <a:pt x="15" y="491"/>
                </a:lnTo>
                <a:lnTo>
                  <a:pt x="23" y="496"/>
                </a:lnTo>
                <a:lnTo>
                  <a:pt x="32" y="502"/>
                </a:lnTo>
                <a:lnTo>
                  <a:pt x="32" y="502"/>
                </a:lnTo>
                <a:lnTo>
                  <a:pt x="51" y="517"/>
                </a:lnTo>
                <a:lnTo>
                  <a:pt x="51" y="517"/>
                </a:lnTo>
                <a:lnTo>
                  <a:pt x="57" y="535"/>
                </a:lnTo>
                <a:lnTo>
                  <a:pt x="60" y="549"/>
                </a:lnTo>
                <a:lnTo>
                  <a:pt x="61" y="553"/>
                </a:lnTo>
                <a:lnTo>
                  <a:pt x="61" y="557"/>
                </a:lnTo>
                <a:lnTo>
                  <a:pt x="61" y="557"/>
                </a:lnTo>
                <a:lnTo>
                  <a:pt x="60" y="561"/>
                </a:lnTo>
                <a:lnTo>
                  <a:pt x="60" y="567"/>
                </a:lnTo>
                <a:lnTo>
                  <a:pt x="61" y="572"/>
                </a:lnTo>
                <a:lnTo>
                  <a:pt x="65" y="586"/>
                </a:lnTo>
                <a:lnTo>
                  <a:pt x="65" y="586"/>
                </a:lnTo>
                <a:lnTo>
                  <a:pt x="61" y="586"/>
                </a:lnTo>
                <a:lnTo>
                  <a:pt x="56" y="588"/>
                </a:lnTo>
                <a:lnTo>
                  <a:pt x="54" y="590"/>
                </a:lnTo>
                <a:lnTo>
                  <a:pt x="51" y="594"/>
                </a:lnTo>
                <a:lnTo>
                  <a:pt x="50" y="597"/>
                </a:lnTo>
                <a:lnTo>
                  <a:pt x="51" y="602"/>
                </a:lnTo>
                <a:lnTo>
                  <a:pt x="51" y="602"/>
                </a:lnTo>
                <a:lnTo>
                  <a:pt x="54" y="607"/>
                </a:lnTo>
                <a:lnTo>
                  <a:pt x="56" y="611"/>
                </a:lnTo>
                <a:lnTo>
                  <a:pt x="59" y="614"/>
                </a:lnTo>
                <a:lnTo>
                  <a:pt x="63" y="616"/>
                </a:lnTo>
                <a:lnTo>
                  <a:pt x="68" y="617"/>
                </a:lnTo>
                <a:lnTo>
                  <a:pt x="70" y="618"/>
                </a:lnTo>
                <a:lnTo>
                  <a:pt x="77" y="677"/>
                </a:lnTo>
                <a:lnTo>
                  <a:pt x="84" y="696"/>
                </a:lnTo>
                <a:lnTo>
                  <a:pt x="84" y="729"/>
                </a:lnTo>
                <a:lnTo>
                  <a:pt x="81" y="764"/>
                </a:lnTo>
                <a:lnTo>
                  <a:pt x="81" y="764"/>
                </a:lnTo>
                <a:lnTo>
                  <a:pt x="100" y="797"/>
                </a:lnTo>
                <a:lnTo>
                  <a:pt x="100" y="797"/>
                </a:lnTo>
                <a:lnTo>
                  <a:pt x="100" y="797"/>
                </a:lnTo>
                <a:lnTo>
                  <a:pt x="100" y="797"/>
                </a:lnTo>
                <a:lnTo>
                  <a:pt x="100" y="797"/>
                </a:lnTo>
                <a:lnTo>
                  <a:pt x="100" y="797"/>
                </a:lnTo>
                <a:lnTo>
                  <a:pt x="97" y="802"/>
                </a:lnTo>
                <a:lnTo>
                  <a:pt x="93" y="811"/>
                </a:lnTo>
                <a:lnTo>
                  <a:pt x="87" y="823"/>
                </a:lnTo>
                <a:lnTo>
                  <a:pt x="77" y="850"/>
                </a:lnTo>
                <a:lnTo>
                  <a:pt x="70" y="826"/>
                </a:lnTo>
                <a:lnTo>
                  <a:pt x="70" y="826"/>
                </a:lnTo>
                <a:lnTo>
                  <a:pt x="70" y="824"/>
                </a:lnTo>
                <a:lnTo>
                  <a:pt x="70" y="820"/>
                </a:lnTo>
                <a:lnTo>
                  <a:pt x="69" y="817"/>
                </a:lnTo>
                <a:lnTo>
                  <a:pt x="68" y="815"/>
                </a:lnTo>
                <a:lnTo>
                  <a:pt x="65" y="814"/>
                </a:lnTo>
                <a:lnTo>
                  <a:pt x="61" y="814"/>
                </a:lnTo>
                <a:lnTo>
                  <a:pt x="61" y="814"/>
                </a:lnTo>
                <a:lnTo>
                  <a:pt x="57" y="814"/>
                </a:lnTo>
                <a:lnTo>
                  <a:pt x="54" y="816"/>
                </a:lnTo>
                <a:lnTo>
                  <a:pt x="51" y="820"/>
                </a:lnTo>
                <a:lnTo>
                  <a:pt x="50" y="823"/>
                </a:lnTo>
                <a:lnTo>
                  <a:pt x="48" y="830"/>
                </a:lnTo>
                <a:lnTo>
                  <a:pt x="48" y="833"/>
                </a:lnTo>
                <a:lnTo>
                  <a:pt x="48" y="927"/>
                </a:lnTo>
                <a:lnTo>
                  <a:pt x="48" y="927"/>
                </a:lnTo>
                <a:lnTo>
                  <a:pt x="48" y="931"/>
                </a:lnTo>
                <a:lnTo>
                  <a:pt x="49" y="938"/>
                </a:lnTo>
                <a:lnTo>
                  <a:pt x="51" y="941"/>
                </a:lnTo>
                <a:lnTo>
                  <a:pt x="54" y="944"/>
                </a:lnTo>
                <a:lnTo>
                  <a:pt x="57" y="947"/>
                </a:lnTo>
                <a:lnTo>
                  <a:pt x="61" y="947"/>
                </a:lnTo>
                <a:lnTo>
                  <a:pt x="61" y="947"/>
                </a:lnTo>
                <a:lnTo>
                  <a:pt x="66" y="947"/>
                </a:lnTo>
                <a:lnTo>
                  <a:pt x="69" y="945"/>
                </a:lnTo>
                <a:lnTo>
                  <a:pt x="73" y="943"/>
                </a:lnTo>
                <a:lnTo>
                  <a:pt x="75" y="941"/>
                </a:lnTo>
                <a:lnTo>
                  <a:pt x="77" y="936"/>
                </a:lnTo>
                <a:lnTo>
                  <a:pt x="77" y="934"/>
                </a:lnTo>
                <a:lnTo>
                  <a:pt x="77" y="872"/>
                </a:lnTo>
                <a:lnTo>
                  <a:pt x="77" y="872"/>
                </a:lnTo>
                <a:lnTo>
                  <a:pt x="87" y="879"/>
                </a:lnTo>
                <a:lnTo>
                  <a:pt x="97" y="884"/>
                </a:lnTo>
                <a:lnTo>
                  <a:pt x="103" y="887"/>
                </a:lnTo>
                <a:lnTo>
                  <a:pt x="110" y="888"/>
                </a:lnTo>
                <a:lnTo>
                  <a:pt x="110" y="888"/>
                </a:lnTo>
                <a:lnTo>
                  <a:pt x="123" y="891"/>
                </a:lnTo>
                <a:lnTo>
                  <a:pt x="135" y="893"/>
                </a:lnTo>
                <a:lnTo>
                  <a:pt x="144" y="894"/>
                </a:lnTo>
                <a:lnTo>
                  <a:pt x="147" y="893"/>
                </a:lnTo>
                <a:lnTo>
                  <a:pt x="149" y="891"/>
                </a:lnTo>
                <a:lnTo>
                  <a:pt x="149" y="891"/>
                </a:lnTo>
                <a:lnTo>
                  <a:pt x="153" y="887"/>
                </a:lnTo>
                <a:lnTo>
                  <a:pt x="155" y="882"/>
                </a:lnTo>
                <a:lnTo>
                  <a:pt x="156" y="877"/>
                </a:lnTo>
                <a:lnTo>
                  <a:pt x="156" y="876"/>
                </a:lnTo>
                <a:lnTo>
                  <a:pt x="156" y="876"/>
                </a:lnTo>
                <a:lnTo>
                  <a:pt x="155" y="875"/>
                </a:lnTo>
                <a:lnTo>
                  <a:pt x="154" y="872"/>
                </a:lnTo>
                <a:lnTo>
                  <a:pt x="153" y="869"/>
                </a:lnTo>
                <a:lnTo>
                  <a:pt x="197" y="872"/>
                </a:lnTo>
                <a:lnTo>
                  <a:pt x="197" y="902"/>
                </a:lnTo>
                <a:lnTo>
                  <a:pt x="211" y="917"/>
                </a:lnTo>
                <a:lnTo>
                  <a:pt x="211" y="947"/>
                </a:lnTo>
                <a:lnTo>
                  <a:pt x="211" y="947"/>
                </a:lnTo>
                <a:lnTo>
                  <a:pt x="211" y="949"/>
                </a:lnTo>
                <a:lnTo>
                  <a:pt x="213" y="953"/>
                </a:lnTo>
                <a:lnTo>
                  <a:pt x="215" y="956"/>
                </a:lnTo>
                <a:lnTo>
                  <a:pt x="219" y="958"/>
                </a:lnTo>
                <a:lnTo>
                  <a:pt x="222" y="960"/>
                </a:lnTo>
                <a:lnTo>
                  <a:pt x="227" y="960"/>
                </a:lnTo>
                <a:lnTo>
                  <a:pt x="227" y="960"/>
                </a:lnTo>
                <a:lnTo>
                  <a:pt x="232" y="960"/>
                </a:lnTo>
                <a:lnTo>
                  <a:pt x="236" y="958"/>
                </a:lnTo>
                <a:lnTo>
                  <a:pt x="239" y="956"/>
                </a:lnTo>
                <a:lnTo>
                  <a:pt x="241" y="953"/>
                </a:lnTo>
                <a:lnTo>
                  <a:pt x="244" y="949"/>
                </a:lnTo>
                <a:lnTo>
                  <a:pt x="244" y="947"/>
                </a:lnTo>
                <a:lnTo>
                  <a:pt x="244" y="908"/>
                </a:lnTo>
                <a:lnTo>
                  <a:pt x="257" y="908"/>
                </a:lnTo>
                <a:lnTo>
                  <a:pt x="257" y="885"/>
                </a:lnTo>
                <a:lnTo>
                  <a:pt x="266" y="885"/>
                </a:lnTo>
                <a:lnTo>
                  <a:pt x="266" y="885"/>
                </a:lnTo>
                <a:lnTo>
                  <a:pt x="265" y="881"/>
                </a:lnTo>
                <a:lnTo>
                  <a:pt x="265" y="878"/>
                </a:lnTo>
                <a:lnTo>
                  <a:pt x="266" y="876"/>
                </a:lnTo>
                <a:lnTo>
                  <a:pt x="266" y="876"/>
                </a:lnTo>
                <a:lnTo>
                  <a:pt x="268" y="875"/>
                </a:lnTo>
                <a:lnTo>
                  <a:pt x="273" y="874"/>
                </a:lnTo>
                <a:lnTo>
                  <a:pt x="285" y="875"/>
                </a:lnTo>
                <a:lnTo>
                  <a:pt x="302" y="876"/>
                </a:lnTo>
                <a:lnTo>
                  <a:pt x="302" y="876"/>
                </a:lnTo>
                <a:lnTo>
                  <a:pt x="303" y="884"/>
                </a:lnTo>
                <a:lnTo>
                  <a:pt x="305" y="902"/>
                </a:lnTo>
                <a:lnTo>
                  <a:pt x="306" y="911"/>
                </a:lnTo>
                <a:lnTo>
                  <a:pt x="310" y="920"/>
                </a:lnTo>
                <a:lnTo>
                  <a:pt x="313" y="925"/>
                </a:lnTo>
                <a:lnTo>
                  <a:pt x="315" y="927"/>
                </a:lnTo>
                <a:lnTo>
                  <a:pt x="319" y="927"/>
                </a:lnTo>
                <a:lnTo>
                  <a:pt x="319" y="927"/>
                </a:lnTo>
                <a:lnTo>
                  <a:pt x="323" y="926"/>
                </a:lnTo>
                <a:lnTo>
                  <a:pt x="329" y="924"/>
                </a:lnTo>
                <a:lnTo>
                  <a:pt x="332" y="921"/>
                </a:lnTo>
                <a:lnTo>
                  <a:pt x="336" y="914"/>
                </a:lnTo>
                <a:lnTo>
                  <a:pt x="339" y="906"/>
                </a:lnTo>
                <a:lnTo>
                  <a:pt x="340" y="895"/>
                </a:lnTo>
                <a:lnTo>
                  <a:pt x="341" y="881"/>
                </a:lnTo>
                <a:lnTo>
                  <a:pt x="341" y="866"/>
                </a:lnTo>
                <a:lnTo>
                  <a:pt x="341" y="866"/>
                </a:lnTo>
                <a:lnTo>
                  <a:pt x="339" y="838"/>
                </a:lnTo>
                <a:lnTo>
                  <a:pt x="337" y="822"/>
                </a:lnTo>
                <a:lnTo>
                  <a:pt x="336" y="817"/>
                </a:lnTo>
                <a:lnTo>
                  <a:pt x="335" y="814"/>
                </a:lnTo>
                <a:lnTo>
                  <a:pt x="331" y="811"/>
                </a:lnTo>
                <a:lnTo>
                  <a:pt x="331" y="811"/>
                </a:lnTo>
                <a:lnTo>
                  <a:pt x="328" y="808"/>
                </a:lnTo>
                <a:lnTo>
                  <a:pt x="324" y="808"/>
                </a:lnTo>
                <a:lnTo>
                  <a:pt x="320" y="809"/>
                </a:lnTo>
                <a:lnTo>
                  <a:pt x="315" y="814"/>
                </a:lnTo>
                <a:lnTo>
                  <a:pt x="315" y="814"/>
                </a:lnTo>
                <a:lnTo>
                  <a:pt x="313" y="816"/>
                </a:lnTo>
                <a:lnTo>
                  <a:pt x="311" y="821"/>
                </a:lnTo>
                <a:lnTo>
                  <a:pt x="308" y="831"/>
                </a:lnTo>
                <a:lnTo>
                  <a:pt x="305" y="843"/>
                </a:lnTo>
                <a:lnTo>
                  <a:pt x="299" y="843"/>
                </a:lnTo>
                <a:lnTo>
                  <a:pt x="299" y="781"/>
                </a:lnTo>
                <a:lnTo>
                  <a:pt x="319" y="761"/>
                </a:lnTo>
                <a:lnTo>
                  <a:pt x="319" y="761"/>
                </a:lnTo>
                <a:lnTo>
                  <a:pt x="323" y="756"/>
                </a:lnTo>
                <a:lnTo>
                  <a:pt x="326" y="750"/>
                </a:lnTo>
                <a:lnTo>
                  <a:pt x="328" y="744"/>
                </a:lnTo>
                <a:lnTo>
                  <a:pt x="328" y="739"/>
                </a:lnTo>
                <a:lnTo>
                  <a:pt x="328" y="713"/>
                </a:lnTo>
                <a:lnTo>
                  <a:pt x="328" y="713"/>
                </a:lnTo>
                <a:lnTo>
                  <a:pt x="329" y="713"/>
                </a:lnTo>
                <a:lnTo>
                  <a:pt x="330" y="713"/>
                </a:lnTo>
                <a:lnTo>
                  <a:pt x="331" y="709"/>
                </a:lnTo>
                <a:lnTo>
                  <a:pt x="331" y="703"/>
                </a:lnTo>
                <a:lnTo>
                  <a:pt x="331" y="703"/>
                </a:lnTo>
                <a:lnTo>
                  <a:pt x="329" y="691"/>
                </a:lnTo>
                <a:lnTo>
                  <a:pt x="324" y="679"/>
                </a:lnTo>
                <a:lnTo>
                  <a:pt x="319" y="663"/>
                </a:lnTo>
                <a:lnTo>
                  <a:pt x="319" y="663"/>
                </a:lnTo>
                <a:lnTo>
                  <a:pt x="321" y="662"/>
                </a:lnTo>
                <a:lnTo>
                  <a:pt x="327" y="658"/>
                </a:lnTo>
                <a:lnTo>
                  <a:pt x="332" y="653"/>
                </a:lnTo>
                <a:lnTo>
                  <a:pt x="335" y="651"/>
                </a:lnTo>
                <a:lnTo>
                  <a:pt x="335" y="648"/>
                </a:lnTo>
                <a:lnTo>
                  <a:pt x="335" y="648"/>
                </a:lnTo>
                <a:lnTo>
                  <a:pt x="333" y="644"/>
                </a:lnTo>
                <a:lnTo>
                  <a:pt x="331" y="640"/>
                </a:lnTo>
                <a:lnTo>
                  <a:pt x="324" y="632"/>
                </a:lnTo>
                <a:lnTo>
                  <a:pt x="315" y="622"/>
                </a:lnTo>
                <a:lnTo>
                  <a:pt x="315" y="622"/>
                </a:lnTo>
                <a:lnTo>
                  <a:pt x="312" y="608"/>
                </a:lnTo>
                <a:lnTo>
                  <a:pt x="299" y="560"/>
                </a:lnTo>
                <a:lnTo>
                  <a:pt x="299" y="560"/>
                </a:lnTo>
                <a:lnTo>
                  <a:pt x="295" y="535"/>
                </a:lnTo>
                <a:lnTo>
                  <a:pt x="291" y="514"/>
                </a:lnTo>
                <a:lnTo>
                  <a:pt x="286" y="495"/>
                </a:lnTo>
                <a:lnTo>
                  <a:pt x="286" y="495"/>
                </a:lnTo>
                <a:lnTo>
                  <a:pt x="281" y="482"/>
                </a:lnTo>
                <a:lnTo>
                  <a:pt x="276" y="473"/>
                </a:lnTo>
                <a:lnTo>
                  <a:pt x="273" y="469"/>
                </a:lnTo>
                <a:lnTo>
                  <a:pt x="273" y="469"/>
                </a:lnTo>
                <a:lnTo>
                  <a:pt x="276" y="463"/>
                </a:lnTo>
                <a:lnTo>
                  <a:pt x="277" y="459"/>
                </a:lnTo>
                <a:lnTo>
                  <a:pt x="277" y="455"/>
                </a:lnTo>
                <a:lnTo>
                  <a:pt x="276" y="452"/>
                </a:lnTo>
                <a:lnTo>
                  <a:pt x="276" y="452"/>
                </a:lnTo>
                <a:lnTo>
                  <a:pt x="274" y="449"/>
                </a:lnTo>
                <a:lnTo>
                  <a:pt x="271" y="444"/>
                </a:lnTo>
                <a:lnTo>
                  <a:pt x="262" y="434"/>
                </a:lnTo>
                <a:lnTo>
                  <a:pt x="250" y="423"/>
                </a:lnTo>
                <a:lnTo>
                  <a:pt x="247" y="416"/>
                </a:lnTo>
                <a:lnTo>
                  <a:pt x="247" y="416"/>
                </a:lnTo>
                <a:lnTo>
                  <a:pt x="250" y="400"/>
                </a:lnTo>
                <a:lnTo>
                  <a:pt x="250" y="400"/>
                </a:lnTo>
                <a:lnTo>
                  <a:pt x="250" y="400"/>
                </a:lnTo>
                <a:lnTo>
                  <a:pt x="251" y="400"/>
                </a:lnTo>
                <a:lnTo>
                  <a:pt x="254" y="398"/>
                </a:lnTo>
                <a:lnTo>
                  <a:pt x="263" y="389"/>
                </a:lnTo>
                <a:lnTo>
                  <a:pt x="273" y="377"/>
                </a:lnTo>
                <a:lnTo>
                  <a:pt x="280" y="368"/>
                </a:lnTo>
                <a:lnTo>
                  <a:pt x="280" y="368"/>
                </a:lnTo>
                <a:lnTo>
                  <a:pt x="284" y="360"/>
                </a:lnTo>
                <a:lnTo>
                  <a:pt x="287" y="353"/>
                </a:lnTo>
                <a:lnTo>
                  <a:pt x="291" y="345"/>
                </a:lnTo>
                <a:lnTo>
                  <a:pt x="294" y="337"/>
                </a:lnTo>
                <a:lnTo>
                  <a:pt x="295" y="327"/>
                </a:lnTo>
                <a:lnTo>
                  <a:pt x="295" y="315"/>
                </a:lnTo>
                <a:lnTo>
                  <a:pt x="292" y="303"/>
                </a:lnTo>
                <a:lnTo>
                  <a:pt x="292" y="303"/>
                </a:lnTo>
                <a:lnTo>
                  <a:pt x="284" y="270"/>
                </a:lnTo>
                <a:lnTo>
                  <a:pt x="275" y="232"/>
                </a:lnTo>
                <a:lnTo>
                  <a:pt x="271" y="214"/>
                </a:lnTo>
                <a:lnTo>
                  <a:pt x="266" y="198"/>
                </a:lnTo>
                <a:lnTo>
                  <a:pt x="260" y="186"/>
                </a:lnTo>
                <a:lnTo>
                  <a:pt x="258" y="181"/>
                </a:lnTo>
                <a:lnTo>
                  <a:pt x="257" y="179"/>
                </a:lnTo>
                <a:lnTo>
                  <a:pt x="257" y="179"/>
                </a:lnTo>
                <a:lnTo>
                  <a:pt x="251" y="176"/>
                </a:lnTo>
                <a:lnTo>
                  <a:pt x="245" y="171"/>
                </a:lnTo>
                <a:lnTo>
                  <a:pt x="231" y="165"/>
                </a:lnTo>
                <a:lnTo>
                  <a:pt x="214" y="160"/>
                </a:lnTo>
                <a:lnTo>
                  <a:pt x="185" y="150"/>
                </a:lnTo>
                <a:lnTo>
                  <a:pt x="178" y="143"/>
                </a:lnTo>
                <a:lnTo>
                  <a:pt x="182" y="133"/>
                </a:lnTo>
                <a:lnTo>
                  <a:pt x="182" y="133"/>
                </a:lnTo>
                <a:lnTo>
                  <a:pt x="185" y="127"/>
                </a:lnTo>
                <a:lnTo>
                  <a:pt x="188" y="117"/>
                </a:lnTo>
                <a:lnTo>
                  <a:pt x="188" y="117"/>
                </a:lnTo>
                <a:lnTo>
                  <a:pt x="188" y="109"/>
                </a:lnTo>
                <a:lnTo>
                  <a:pt x="188" y="100"/>
                </a:lnTo>
                <a:lnTo>
                  <a:pt x="188" y="100"/>
                </a:lnTo>
                <a:lnTo>
                  <a:pt x="192" y="86"/>
                </a:lnTo>
                <a:lnTo>
                  <a:pt x="194" y="77"/>
                </a:lnTo>
                <a:lnTo>
                  <a:pt x="195" y="73"/>
                </a:lnTo>
                <a:lnTo>
                  <a:pt x="194" y="71"/>
                </a:lnTo>
                <a:lnTo>
                  <a:pt x="194" y="71"/>
                </a:lnTo>
                <a:lnTo>
                  <a:pt x="194" y="67"/>
                </a:lnTo>
                <a:lnTo>
                  <a:pt x="196" y="58"/>
                </a:lnTo>
                <a:lnTo>
                  <a:pt x="196" y="47"/>
                </a:lnTo>
                <a:lnTo>
                  <a:pt x="196" y="43"/>
                </a:lnTo>
                <a:lnTo>
                  <a:pt x="194" y="38"/>
                </a:lnTo>
                <a:lnTo>
                  <a:pt x="194" y="38"/>
                </a:lnTo>
                <a:lnTo>
                  <a:pt x="192" y="35"/>
                </a:lnTo>
                <a:lnTo>
                  <a:pt x="188" y="31"/>
                </a:lnTo>
                <a:lnTo>
                  <a:pt x="178" y="22"/>
                </a:lnTo>
                <a:lnTo>
                  <a:pt x="163" y="9"/>
                </a:lnTo>
                <a:lnTo>
                  <a:pt x="163" y="9"/>
                </a:lnTo>
                <a:lnTo>
                  <a:pt x="154" y="4"/>
                </a:lnTo>
                <a:lnTo>
                  <a:pt x="149" y="1"/>
                </a:lnTo>
                <a:lnTo>
                  <a:pt x="142" y="0"/>
                </a:lnTo>
                <a:lnTo>
                  <a:pt x="142" y="0"/>
                </a:lnTo>
                <a:lnTo>
                  <a:pt x="139" y="0"/>
                </a:lnTo>
                <a:lnTo>
                  <a:pt x="135" y="1"/>
                </a:lnTo>
                <a:lnTo>
                  <a:pt x="127" y="5"/>
                </a:lnTo>
                <a:lnTo>
                  <a:pt x="117" y="9"/>
                </a:lnTo>
                <a:lnTo>
                  <a:pt x="113" y="16"/>
                </a:lnTo>
                <a:lnTo>
                  <a:pt x="113" y="16"/>
                </a:lnTo>
                <a:lnTo>
                  <a:pt x="110" y="17"/>
                </a:lnTo>
                <a:lnTo>
                  <a:pt x="103" y="21"/>
                </a:lnTo>
                <a:lnTo>
                  <a:pt x="99" y="23"/>
                </a:lnTo>
                <a:lnTo>
                  <a:pt x="94" y="26"/>
                </a:lnTo>
                <a:lnTo>
                  <a:pt x="91" y="31"/>
                </a:lnTo>
                <a:lnTo>
                  <a:pt x="87" y="36"/>
                </a:lnTo>
                <a:lnTo>
                  <a:pt x="87" y="36"/>
                </a:lnTo>
                <a:lnTo>
                  <a:pt x="85" y="42"/>
                </a:lnTo>
                <a:lnTo>
                  <a:pt x="85" y="47"/>
                </a:lnTo>
                <a:lnTo>
                  <a:pt x="85" y="54"/>
                </a:lnTo>
                <a:lnTo>
                  <a:pt x="86" y="60"/>
                </a:lnTo>
                <a:lnTo>
                  <a:pt x="90" y="70"/>
                </a:lnTo>
                <a:lnTo>
                  <a:pt x="91" y="74"/>
                </a:lnTo>
                <a:lnTo>
                  <a:pt x="91" y="74"/>
                </a:lnTo>
                <a:lnTo>
                  <a:pt x="91" y="81"/>
                </a:lnTo>
                <a:lnTo>
                  <a:pt x="92" y="90"/>
                </a:lnTo>
                <a:lnTo>
                  <a:pt x="94" y="104"/>
                </a:lnTo>
                <a:lnTo>
                  <a:pt x="94" y="104"/>
                </a:lnTo>
                <a:lnTo>
                  <a:pt x="92" y="110"/>
                </a:lnTo>
                <a:lnTo>
                  <a:pt x="92" y="116"/>
                </a:lnTo>
                <a:lnTo>
                  <a:pt x="92" y="118"/>
                </a:lnTo>
                <a:lnTo>
                  <a:pt x="94" y="121"/>
                </a:lnTo>
                <a:lnTo>
                  <a:pt x="94" y="121"/>
                </a:lnTo>
                <a:close/>
                <a:moveTo>
                  <a:pt x="230" y="267"/>
                </a:moveTo>
                <a:lnTo>
                  <a:pt x="230" y="267"/>
                </a:lnTo>
                <a:lnTo>
                  <a:pt x="247" y="318"/>
                </a:lnTo>
                <a:lnTo>
                  <a:pt x="247" y="318"/>
                </a:lnTo>
                <a:lnTo>
                  <a:pt x="247" y="323"/>
                </a:lnTo>
                <a:lnTo>
                  <a:pt x="245" y="327"/>
                </a:lnTo>
                <a:lnTo>
                  <a:pt x="238" y="337"/>
                </a:lnTo>
                <a:lnTo>
                  <a:pt x="231" y="345"/>
                </a:lnTo>
                <a:lnTo>
                  <a:pt x="227" y="349"/>
                </a:lnTo>
                <a:lnTo>
                  <a:pt x="227" y="349"/>
                </a:lnTo>
                <a:lnTo>
                  <a:pt x="231" y="334"/>
                </a:lnTo>
                <a:lnTo>
                  <a:pt x="233" y="323"/>
                </a:lnTo>
                <a:lnTo>
                  <a:pt x="233" y="313"/>
                </a:lnTo>
                <a:lnTo>
                  <a:pt x="230" y="26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" name="Freeform 31">
            <a:extLst>
              <a:ext uri="{FF2B5EF4-FFF2-40B4-BE49-F238E27FC236}">
                <a16:creationId xmlns:a16="http://schemas.microsoft.com/office/drawing/2014/main" id="{AE997314-94D9-4735-A99A-8A91C5C983CD}"/>
              </a:ext>
            </a:extLst>
          </p:cNvPr>
          <p:cNvSpPr>
            <a:spLocks noEditPoints="1"/>
          </p:cNvSpPr>
          <p:nvPr/>
        </p:nvSpPr>
        <p:spPr bwMode="auto">
          <a:xfrm>
            <a:off x="8103350" y="818710"/>
            <a:ext cx="1249363" cy="1638300"/>
          </a:xfrm>
          <a:custGeom>
            <a:avLst/>
            <a:gdLst>
              <a:gd name="T0" fmla="*/ 392 w 787"/>
              <a:gd name="T1" fmla="*/ 403 h 1032"/>
              <a:gd name="T2" fmla="*/ 271 w 787"/>
              <a:gd name="T3" fmla="*/ 343 h 1032"/>
              <a:gd name="T4" fmla="*/ 193 w 787"/>
              <a:gd name="T5" fmla="*/ 230 h 1032"/>
              <a:gd name="T6" fmla="*/ 147 w 787"/>
              <a:gd name="T7" fmla="*/ 152 h 1032"/>
              <a:gd name="T8" fmla="*/ 146 w 787"/>
              <a:gd name="T9" fmla="*/ 73 h 1032"/>
              <a:gd name="T10" fmla="*/ 128 w 787"/>
              <a:gd name="T11" fmla="*/ 17 h 1032"/>
              <a:gd name="T12" fmla="*/ 55 w 787"/>
              <a:gd name="T13" fmla="*/ 2 h 1032"/>
              <a:gd name="T14" fmla="*/ 46 w 787"/>
              <a:gd name="T15" fmla="*/ 126 h 1032"/>
              <a:gd name="T16" fmla="*/ 4 w 787"/>
              <a:gd name="T17" fmla="*/ 294 h 1032"/>
              <a:gd name="T18" fmla="*/ 31 w 787"/>
              <a:gd name="T19" fmla="*/ 579 h 1032"/>
              <a:gd name="T20" fmla="*/ 82 w 787"/>
              <a:gd name="T21" fmla="*/ 749 h 1032"/>
              <a:gd name="T22" fmla="*/ 61 w 787"/>
              <a:gd name="T23" fmla="*/ 916 h 1032"/>
              <a:gd name="T24" fmla="*/ 100 w 787"/>
              <a:gd name="T25" fmla="*/ 988 h 1032"/>
              <a:gd name="T26" fmla="*/ 111 w 787"/>
              <a:gd name="T27" fmla="*/ 1032 h 1032"/>
              <a:gd name="T28" fmla="*/ 189 w 787"/>
              <a:gd name="T29" fmla="*/ 1026 h 1032"/>
              <a:gd name="T30" fmla="*/ 196 w 787"/>
              <a:gd name="T31" fmla="*/ 994 h 1032"/>
              <a:gd name="T32" fmla="*/ 160 w 787"/>
              <a:gd name="T33" fmla="*/ 931 h 1032"/>
              <a:gd name="T34" fmla="*/ 257 w 787"/>
              <a:gd name="T35" fmla="*/ 803 h 1032"/>
              <a:gd name="T36" fmla="*/ 295 w 787"/>
              <a:gd name="T37" fmla="*/ 655 h 1032"/>
              <a:gd name="T38" fmla="*/ 224 w 787"/>
              <a:gd name="T39" fmla="*/ 538 h 1032"/>
              <a:gd name="T40" fmla="*/ 275 w 787"/>
              <a:gd name="T41" fmla="*/ 438 h 1032"/>
              <a:gd name="T42" fmla="*/ 298 w 787"/>
              <a:gd name="T43" fmla="*/ 564 h 1032"/>
              <a:gd name="T44" fmla="*/ 370 w 787"/>
              <a:gd name="T45" fmla="*/ 722 h 1032"/>
              <a:gd name="T46" fmla="*/ 444 w 787"/>
              <a:gd name="T47" fmla="*/ 752 h 1032"/>
              <a:gd name="T48" fmla="*/ 431 w 787"/>
              <a:gd name="T49" fmla="*/ 822 h 1032"/>
              <a:gd name="T50" fmla="*/ 364 w 787"/>
              <a:gd name="T51" fmla="*/ 911 h 1032"/>
              <a:gd name="T52" fmla="*/ 354 w 787"/>
              <a:gd name="T53" fmla="*/ 979 h 1032"/>
              <a:gd name="T54" fmla="*/ 397 w 787"/>
              <a:gd name="T55" fmla="*/ 985 h 1032"/>
              <a:gd name="T56" fmla="*/ 421 w 787"/>
              <a:gd name="T57" fmla="*/ 929 h 1032"/>
              <a:gd name="T58" fmla="*/ 485 w 787"/>
              <a:gd name="T59" fmla="*/ 936 h 1032"/>
              <a:gd name="T60" fmla="*/ 460 w 787"/>
              <a:gd name="T61" fmla="*/ 994 h 1032"/>
              <a:gd name="T62" fmla="*/ 515 w 787"/>
              <a:gd name="T63" fmla="*/ 1014 h 1032"/>
              <a:gd name="T64" fmla="*/ 541 w 787"/>
              <a:gd name="T65" fmla="*/ 954 h 1032"/>
              <a:gd name="T66" fmla="*/ 588 w 787"/>
              <a:gd name="T67" fmla="*/ 929 h 1032"/>
              <a:gd name="T68" fmla="*/ 636 w 787"/>
              <a:gd name="T69" fmla="*/ 945 h 1032"/>
              <a:gd name="T70" fmla="*/ 662 w 787"/>
              <a:gd name="T71" fmla="*/ 891 h 1032"/>
              <a:gd name="T72" fmla="*/ 670 w 787"/>
              <a:gd name="T73" fmla="*/ 859 h 1032"/>
              <a:gd name="T74" fmla="*/ 705 w 787"/>
              <a:gd name="T75" fmla="*/ 912 h 1032"/>
              <a:gd name="T76" fmla="*/ 730 w 787"/>
              <a:gd name="T77" fmla="*/ 964 h 1032"/>
              <a:gd name="T78" fmla="*/ 786 w 787"/>
              <a:gd name="T79" fmla="*/ 941 h 1032"/>
              <a:gd name="T80" fmla="*/ 764 w 787"/>
              <a:gd name="T81" fmla="*/ 880 h 1032"/>
              <a:gd name="T82" fmla="*/ 697 w 787"/>
              <a:gd name="T83" fmla="*/ 693 h 1032"/>
              <a:gd name="T84" fmla="*/ 682 w 787"/>
              <a:gd name="T85" fmla="*/ 655 h 1032"/>
              <a:gd name="T86" fmla="*/ 623 w 787"/>
              <a:gd name="T87" fmla="*/ 612 h 1032"/>
              <a:gd name="T88" fmla="*/ 571 w 787"/>
              <a:gd name="T89" fmla="*/ 623 h 1032"/>
              <a:gd name="T90" fmla="*/ 540 w 787"/>
              <a:gd name="T91" fmla="*/ 495 h 1032"/>
              <a:gd name="T92" fmla="*/ 451 w 787"/>
              <a:gd name="T93" fmla="*/ 447 h 1032"/>
              <a:gd name="T94" fmla="*/ 198 w 787"/>
              <a:gd name="T95" fmla="*/ 353 h 1032"/>
              <a:gd name="T96" fmla="*/ 199 w 787"/>
              <a:gd name="T97" fmla="*/ 386 h 1032"/>
              <a:gd name="T98" fmla="*/ 326 w 787"/>
              <a:gd name="T99" fmla="*/ 449 h 1032"/>
              <a:gd name="T100" fmla="*/ 331 w 787"/>
              <a:gd name="T101" fmla="*/ 465 h 1032"/>
              <a:gd name="T102" fmla="*/ 318 w 787"/>
              <a:gd name="T103" fmla="*/ 506 h 1032"/>
              <a:gd name="T104" fmla="*/ 321 w 787"/>
              <a:gd name="T105" fmla="*/ 487 h 1032"/>
              <a:gd name="T106" fmla="*/ 314 w 787"/>
              <a:gd name="T107" fmla="*/ 466 h 1032"/>
              <a:gd name="T108" fmla="*/ 309 w 787"/>
              <a:gd name="T109" fmla="*/ 452 h 1032"/>
              <a:gd name="T110" fmla="*/ 291 w 787"/>
              <a:gd name="T111" fmla="*/ 451 h 1032"/>
              <a:gd name="T112" fmla="*/ 444 w 787"/>
              <a:gd name="T113" fmla="*/ 874 h 1032"/>
              <a:gd name="T114" fmla="*/ 541 w 787"/>
              <a:gd name="T115" fmla="*/ 903 h 1032"/>
              <a:gd name="T116" fmla="*/ 671 w 787"/>
              <a:gd name="T117" fmla="*/ 844 h 10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7" h="1032">
                <a:moveTo>
                  <a:pt x="397" y="409"/>
                </a:moveTo>
                <a:lnTo>
                  <a:pt x="397" y="409"/>
                </a:lnTo>
                <a:lnTo>
                  <a:pt x="395" y="409"/>
                </a:lnTo>
                <a:lnTo>
                  <a:pt x="395" y="409"/>
                </a:lnTo>
                <a:lnTo>
                  <a:pt x="395" y="409"/>
                </a:lnTo>
                <a:lnTo>
                  <a:pt x="395" y="409"/>
                </a:lnTo>
                <a:lnTo>
                  <a:pt x="395" y="409"/>
                </a:lnTo>
                <a:lnTo>
                  <a:pt x="396" y="408"/>
                </a:lnTo>
                <a:lnTo>
                  <a:pt x="396" y="406"/>
                </a:lnTo>
                <a:lnTo>
                  <a:pt x="395" y="404"/>
                </a:lnTo>
                <a:lnTo>
                  <a:pt x="392" y="403"/>
                </a:lnTo>
                <a:lnTo>
                  <a:pt x="392" y="403"/>
                </a:lnTo>
                <a:lnTo>
                  <a:pt x="387" y="400"/>
                </a:lnTo>
                <a:lnTo>
                  <a:pt x="378" y="400"/>
                </a:lnTo>
                <a:lnTo>
                  <a:pt x="378" y="400"/>
                </a:lnTo>
                <a:lnTo>
                  <a:pt x="369" y="400"/>
                </a:lnTo>
                <a:lnTo>
                  <a:pt x="356" y="403"/>
                </a:lnTo>
                <a:lnTo>
                  <a:pt x="341" y="406"/>
                </a:lnTo>
                <a:lnTo>
                  <a:pt x="341" y="406"/>
                </a:lnTo>
                <a:lnTo>
                  <a:pt x="306" y="375"/>
                </a:lnTo>
                <a:lnTo>
                  <a:pt x="271" y="343"/>
                </a:lnTo>
                <a:lnTo>
                  <a:pt x="271" y="343"/>
                </a:lnTo>
                <a:lnTo>
                  <a:pt x="254" y="333"/>
                </a:lnTo>
                <a:lnTo>
                  <a:pt x="257" y="330"/>
                </a:lnTo>
                <a:lnTo>
                  <a:pt x="257" y="330"/>
                </a:lnTo>
                <a:lnTo>
                  <a:pt x="232" y="301"/>
                </a:lnTo>
                <a:lnTo>
                  <a:pt x="214" y="280"/>
                </a:lnTo>
                <a:lnTo>
                  <a:pt x="209" y="271"/>
                </a:lnTo>
                <a:lnTo>
                  <a:pt x="205" y="266"/>
                </a:lnTo>
                <a:lnTo>
                  <a:pt x="205" y="266"/>
                </a:lnTo>
                <a:lnTo>
                  <a:pt x="198" y="245"/>
                </a:lnTo>
                <a:lnTo>
                  <a:pt x="196" y="236"/>
                </a:lnTo>
                <a:lnTo>
                  <a:pt x="193" y="230"/>
                </a:lnTo>
                <a:lnTo>
                  <a:pt x="193" y="230"/>
                </a:lnTo>
                <a:lnTo>
                  <a:pt x="179" y="215"/>
                </a:lnTo>
                <a:lnTo>
                  <a:pt x="166" y="199"/>
                </a:lnTo>
                <a:lnTo>
                  <a:pt x="123" y="187"/>
                </a:lnTo>
                <a:lnTo>
                  <a:pt x="125" y="164"/>
                </a:lnTo>
                <a:lnTo>
                  <a:pt x="125" y="164"/>
                </a:lnTo>
                <a:lnTo>
                  <a:pt x="134" y="161"/>
                </a:lnTo>
                <a:lnTo>
                  <a:pt x="142" y="157"/>
                </a:lnTo>
                <a:lnTo>
                  <a:pt x="146" y="155"/>
                </a:lnTo>
                <a:lnTo>
                  <a:pt x="146" y="155"/>
                </a:lnTo>
                <a:lnTo>
                  <a:pt x="147" y="152"/>
                </a:lnTo>
                <a:lnTo>
                  <a:pt x="149" y="147"/>
                </a:lnTo>
                <a:lnTo>
                  <a:pt x="151" y="130"/>
                </a:lnTo>
                <a:lnTo>
                  <a:pt x="154" y="101"/>
                </a:lnTo>
                <a:lnTo>
                  <a:pt x="154" y="101"/>
                </a:lnTo>
                <a:lnTo>
                  <a:pt x="153" y="95"/>
                </a:lnTo>
                <a:lnTo>
                  <a:pt x="151" y="91"/>
                </a:lnTo>
                <a:lnTo>
                  <a:pt x="149" y="87"/>
                </a:lnTo>
                <a:lnTo>
                  <a:pt x="149" y="87"/>
                </a:lnTo>
                <a:lnTo>
                  <a:pt x="149" y="82"/>
                </a:lnTo>
                <a:lnTo>
                  <a:pt x="146" y="73"/>
                </a:lnTo>
                <a:lnTo>
                  <a:pt x="146" y="73"/>
                </a:lnTo>
                <a:lnTo>
                  <a:pt x="142" y="62"/>
                </a:lnTo>
                <a:lnTo>
                  <a:pt x="140" y="56"/>
                </a:lnTo>
                <a:lnTo>
                  <a:pt x="134" y="43"/>
                </a:lnTo>
                <a:lnTo>
                  <a:pt x="134" y="43"/>
                </a:lnTo>
                <a:lnTo>
                  <a:pt x="136" y="34"/>
                </a:lnTo>
                <a:lnTo>
                  <a:pt x="136" y="27"/>
                </a:lnTo>
                <a:lnTo>
                  <a:pt x="134" y="23"/>
                </a:lnTo>
                <a:lnTo>
                  <a:pt x="134" y="23"/>
                </a:lnTo>
                <a:lnTo>
                  <a:pt x="130" y="19"/>
                </a:lnTo>
                <a:lnTo>
                  <a:pt x="128" y="17"/>
                </a:lnTo>
                <a:lnTo>
                  <a:pt x="128" y="17"/>
                </a:lnTo>
                <a:lnTo>
                  <a:pt x="116" y="9"/>
                </a:lnTo>
                <a:lnTo>
                  <a:pt x="108" y="2"/>
                </a:lnTo>
                <a:lnTo>
                  <a:pt x="95" y="0"/>
                </a:lnTo>
                <a:lnTo>
                  <a:pt x="95" y="0"/>
                </a:lnTo>
                <a:lnTo>
                  <a:pt x="90" y="0"/>
                </a:lnTo>
                <a:lnTo>
                  <a:pt x="83" y="0"/>
                </a:lnTo>
                <a:lnTo>
                  <a:pt x="83" y="0"/>
                </a:lnTo>
                <a:lnTo>
                  <a:pt x="80" y="0"/>
                </a:lnTo>
                <a:lnTo>
                  <a:pt x="74" y="1"/>
                </a:lnTo>
                <a:lnTo>
                  <a:pt x="69" y="2"/>
                </a:lnTo>
                <a:lnTo>
                  <a:pt x="55" y="2"/>
                </a:lnTo>
                <a:lnTo>
                  <a:pt x="26" y="23"/>
                </a:lnTo>
                <a:lnTo>
                  <a:pt x="26" y="23"/>
                </a:lnTo>
                <a:lnTo>
                  <a:pt x="26" y="28"/>
                </a:lnTo>
                <a:lnTo>
                  <a:pt x="25" y="44"/>
                </a:lnTo>
                <a:lnTo>
                  <a:pt x="25" y="55"/>
                </a:lnTo>
                <a:lnTo>
                  <a:pt x="26" y="66"/>
                </a:lnTo>
                <a:lnTo>
                  <a:pt x="27" y="78"/>
                </a:lnTo>
                <a:lnTo>
                  <a:pt x="31" y="91"/>
                </a:lnTo>
                <a:lnTo>
                  <a:pt x="31" y="91"/>
                </a:lnTo>
                <a:lnTo>
                  <a:pt x="39" y="113"/>
                </a:lnTo>
                <a:lnTo>
                  <a:pt x="46" y="126"/>
                </a:lnTo>
                <a:lnTo>
                  <a:pt x="51" y="133"/>
                </a:lnTo>
                <a:lnTo>
                  <a:pt x="52" y="134"/>
                </a:lnTo>
                <a:lnTo>
                  <a:pt x="52" y="172"/>
                </a:lnTo>
                <a:lnTo>
                  <a:pt x="8" y="221"/>
                </a:lnTo>
                <a:lnTo>
                  <a:pt x="8" y="221"/>
                </a:lnTo>
                <a:lnTo>
                  <a:pt x="3" y="244"/>
                </a:lnTo>
                <a:lnTo>
                  <a:pt x="0" y="263"/>
                </a:lnTo>
                <a:lnTo>
                  <a:pt x="0" y="272"/>
                </a:lnTo>
                <a:lnTo>
                  <a:pt x="1" y="280"/>
                </a:lnTo>
                <a:lnTo>
                  <a:pt x="1" y="280"/>
                </a:lnTo>
                <a:lnTo>
                  <a:pt x="4" y="294"/>
                </a:lnTo>
                <a:lnTo>
                  <a:pt x="5" y="303"/>
                </a:lnTo>
                <a:lnTo>
                  <a:pt x="5" y="303"/>
                </a:lnTo>
                <a:lnTo>
                  <a:pt x="16" y="358"/>
                </a:lnTo>
                <a:lnTo>
                  <a:pt x="22" y="400"/>
                </a:lnTo>
                <a:lnTo>
                  <a:pt x="25" y="421"/>
                </a:lnTo>
                <a:lnTo>
                  <a:pt x="26" y="438"/>
                </a:lnTo>
                <a:lnTo>
                  <a:pt x="26" y="438"/>
                </a:lnTo>
                <a:lnTo>
                  <a:pt x="29" y="521"/>
                </a:lnTo>
                <a:lnTo>
                  <a:pt x="30" y="560"/>
                </a:lnTo>
                <a:lnTo>
                  <a:pt x="31" y="579"/>
                </a:lnTo>
                <a:lnTo>
                  <a:pt x="31" y="579"/>
                </a:lnTo>
                <a:lnTo>
                  <a:pt x="33" y="581"/>
                </a:lnTo>
                <a:lnTo>
                  <a:pt x="35" y="584"/>
                </a:lnTo>
                <a:lnTo>
                  <a:pt x="38" y="585"/>
                </a:lnTo>
                <a:lnTo>
                  <a:pt x="38" y="585"/>
                </a:lnTo>
                <a:lnTo>
                  <a:pt x="59" y="641"/>
                </a:lnTo>
                <a:lnTo>
                  <a:pt x="73" y="680"/>
                </a:lnTo>
                <a:lnTo>
                  <a:pt x="77" y="695"/>
                </a:lnTo>
                <a:lnTo>
                  <a:pt x="78" y="701"/>
                </a:lnTo>
                <a:lnTo>
                  <a:pt x="78" y="701"/>
                </a:lnTo>
                <a:lnTo>
                  <a:pt x="80" y="717"/>
                </a:lnTo>
                <a:lnTo>
                  <a:pt x="82" y="749"/>
                </a:lnTo>
                <a:lnTo>
                  <a:pt x="87" y="795"/>
                </a:lnTo>
                <a:lnTo>
                  <a:pt x="87" y="886"/>
                </a:lnTo>
                <a:lnTo>
                  <a:pt x="87" y="886"/>
                </a:lnTo>
                <a:lnTo>
                  <a:pt x="85" y="894"/>
                </a:lnTo>
                <a:lnTo>
                  <a:pt x="81" y="901"/>
                </a:lnTo>
                <a:lnTo>
                  <a:pt x="78" y="906"/>
                </a:lnTo>
                <a:lnTo>
                  <a:pt x="78" y="906"/>
                </a:lnTo>
                <a:lnTo>
                  <a:pt x="67" y="917"/>
                </a:lnTo>
                <a:lnTo>
                  <a:pt x="67" y="917"/>
                </a:lnTo>
                <a:lnTo>
                  <a:pt x="65" y="916"/>
                </a:lnTo>
                <a:lnTo>
                  <a:pt x="61" y="916"/>
                </a:lnTo>
                <a:lnTo>
                  <a:pt x="60" y="917"/>
                </a:lnTo>
                <a:lnTo>
                  <a:pt x="59" y="920"/>
                </a:lnTo>
                <a:lnTo>
                  <a:pt x="60" y="924"/>
                </a:lnTo>
                <a:lnTo>
                  <a:pt x="61" y="929"/>
                </a:lnTo>
                <a:lnTo>
                  <a:pt x="61" y="929"/>
                </a:lnTo>
                <a:lnTo>
                  <a:pt x="65" y="936"/>
                </a:lnTo>
                <a:lnTo>
                  <a:pt x="70" y="942"/>
                </a:lnTo>
                <a:lnTo>
                  <a:pt x="83" y="958"/>
                </a:lnTo>
                <a:lnTo>
                  <a:pt x="99" y="974"/>
                </a:lnTo>
                <a:lnTo>
                  <a:pt x="99" y="974"/>
                </a:lnTo>
                <a:lnTo>
                  <a:pt x="100" y="988"/>
                </a:lnTo>
                <a:lnTo>
                  <a:pt x="100" y="1000"/>
                </a:lnTo>
                <a:lnTo>
                  <a:pt x="100" y="1004"/>
                </a:lnTo>
                <a:lnTo>
                  <a:pt x="99" y="1006"/>
                </a:lnTo>
                <a:lnTo>
                  <a:pt x="99" y="1006"/>
                </a:lnTo>
                <a:lnTo>
                  <a:pt x="99" y="1009"/>
                </a:lnTo>
                <a:lnTo>
                  <a:pt x="99" y="1013"/>
                </a:lnTo>
                <a:lnTo>
                  <a:pt x="102" y="1020"/>
                </a:lnTo>
                <a:lnTo>
                  <a:pt x="106" y="1028"/>
                </a:lnTo>
                <a:lnTo>
                  <a:pt x="108" y="1031"/>
                </a:lnTo>
                <a:lnTo>
                  <a:pt x="111" y="1032"/>
                </a:lnTo>
                <a:lnTo>
                  <a:pt x="111" y="1032"/>
                </a:lnTo>
                <a:lnTo>
                  <a:pt x="117" y="1031"/>
                </a:lnTo>
                <a:lnTo>
                  <a:pt x="126" y="1027"/>
                </a:lnTo>
                <a:lnTo>
                  <a:pt x="136" y="1023"/>
                </a:lnTo>
                <a:lnTo>
                  <a:pt x="142" y="1018"/>
                </a:lnTo>
                <a:lnTo>
                  <a:pt x="142" y="1018"/>
                </a:lnTo>
                <a:lnTo>
                  <a:pt x="149" y="1011"/>
                </a:lnTo>
                <a:lnTo>
                  <a:pt x="149" y="1011"/>
                </a:lnTo>
                <a:lnTo>
                  <a:pt x="166" y="1018"/>
                </a:lnTo>
                <a:lnTo>
                  <a:pt x="179" y="1023"/>
                </a:lnTo>
                <a:lnTo>
                  <a:pt x="189" y="1026"/>
                </a:lnTo>
                <a:lnTo>
                  <a:pt x="189" y="1026"/>
                </a:lnTo>
                <a:lnTo>
                  <a:pt x="193" y="1024"/>
                </a:lnTo>
                <a:lnTo>
                  <a:pt x="198" y="1023"/>
                </a:lnTo>
                <a:lnTo>
                  <a:pt x="210" y="1018"/>
                </a:lnTo>
                <a:lnTo>
                  <a:pt x="222" y="1011"/>
                </a:lnTo>
                <a:lnTo>
                  <a:pt x="224" y="1009"/>
                </a:lnTo>
                <a:lnTo>
                  <a:pt x="225" y="1006"/>
                </a:lnTo>
                <a:lnTo>
                  <a:pt x="225" y="1006"/>
                </a:lnTo>
                <a:lnTo>
                  <a:pt x="225" y="1005"/>
                </a:lnTo>
                <a:lnTo>
                  <a:pt x="222" y="1004"/>
                </a:lnTo>
                <a:lnTo>
                  <a:pt x="212" y="1000"/>
                </a:lnTo>
                <a:lnTo>
                  <a:pt x="196" y="994"/>
                </a:lnTo>
                <a:lnTo>
                  <a:pt x="196" y="994"/>
                </a:lnTo>
                <a:lnTo>
                  <a:pt x="176" y="981"/>
                </a:lnTo>
                <a:lnTo>
                  <a:pt x="166" y="972"/>
                </a:lnTo>
                <a:lnTo>
                  <a:pt x="160" y="968"/>
                </a:lnTo>
                <a:lnTo>
                  <a:pt x="160" y="968"/>
                </a:lnTo>
                <a:lnTo>
                  <a:pt x="162" y="963"/>
                </a:lnTo>
                <a:lnTo>
                  <a:pt x="163" y="951"/>
                </a:lnTo>
                <a:lnTo>
                  <a:pt x="163" y="938"/>
                </a:lnTo>
                <a:lnTo>
                  <a:pt x="162" y="933"/>
                </a:lnTo>
                <a:lnTo>
                  <a:pt x="160" y="931"/>
                </a:lnTo>
                <a:lnTo>
                  <a:pt x="160" y="931"/>
                </a:lnTo>
                <a:lnTo>
                  <a:pt x="156" y="929"/>
                </a:lnTo>
                <a:lnTo>
                  <a:pt x="153" y="928"/>
                </a:lnTo>
                <a:lnTo>
                  <a:pt x="149" y="929"/>
                </a:lnTo>
                <a:lnTo>
                  <a:pt x="146" y="906"/>
                </a:lnTo>
                <a:lnTo>
                  <a:pt x="146" y="906"/>
                </a:lnTo>
                <a:lnTo>
                  <a:pt x="185" y="868"/>
                </a:lnTo>
                <a:lnTo>
                  <a:pt x="215" y="841"/>
                </a:lnTo>
                <a:lnTo>
                  <a:pt x="236" y="822"/>
                </a:lnTo>
                <a:lnTo>
                  <a:pt x="236" y="822"/>
                </a:lnTo>
                <a:lnTo>
                  <a:pt x="246" y="813"/>
                </a:lnTo>
                <a:lnTo>
                  <a:pt x="257" y="803"/>
                </a:lnTo>
                <a:lnTo>
                  <a:pt x="266" y="790"/>
                </a:lnTo>
                <a:lnTo>
                  <a:pt x="301" y="790"/>
                </a:lnTo>
                <a:lnTo>
                  <a:pt x="301" y="790"/>
                </a:lnTo>
                <a:lnTo>
                  <a:pt x="302" y="779"/>
                </a:lnTo>
                <a:lnTo>
                  <a:pt x="304" y="753"/>
                </a:lnTo>
                <a:lnTo>
                  <a:pt x="305" y="722"/>
                </a:lnTo>
                <a:lnTo>
                  <a:pt x="304" y="706"/>
                </a:lnTo>
                <a:lnTo>
                  <a:pt x="301" y="693"/>
                </a:lnTo>
                <a:lnTo>
                  <a:pt x="301" y="693"/>
                </a:lnTo>
                <a:lnTo>
                  <a:pt x="297" y="672"/>
                </a:lnTo>
                <a:lnTo>
                  <a:pt x="295" y="655"/>
                </a:lnTo>
                <a:lnTo>
                  <a:pt x="293" y="648"/>
                </a:lnTo>
                <a:lnTo>
                  <a:pt x="291" y="640"/>
                </a:lnTo>
                <a:lnTo>
                  <a:pt x="287" y="632"/>
                </a:lnTo>
                <a:lnTo>
                  <a:pt x="283" y="623"/>
                </a:lnTo>
                <a:lnTo>
                  <a:pt x="283" y="623"/>
                </a:lnTo>
                <a:lnTo>
                  <a:pt x="267" y="602"/>
                </a:lnTo>
                <a:lnTo>
                  <a:pt x="248" y="579"/>
                </a:lnTo>
                <a:lnTo>
                  <a:pt x="225" y="550"/>
                </a:lnTo>
                <a:lnTo>
                  <a:pt x="231" y="543"/>
                </a:lnTo>
                <a:lnTo>
                  <a:pt x="231" y="543"/>
                </a:lnTo>
                <a:lnTo>
                  <a:pt x="224" y="538"/>
                </a:lnTo>
                <a:lnTo>
                  <a:pt x="219" y="533"/>
                </a:lnTo>
                <a:lnTo>
                  <a:pt x="218" y="530"/>
                </a:lnTo>
                <a:lnTo>
                  <a:pt x="216" y="526"/>
                </a:lnTo>
                <a:lnTo>
                  <a:pt x="216" y="526"/>
                </a:lnTo>
                <a:lnTo>
                  <a:pt x="210" y="433"/>
                </a:lnTo>
                <a:lnTo>
                  <a:pt x="298" y="426"/>
                </a:lnTo>
                <a:lnTo>
                  <a:pt x="306" y="430"/>
                </a:lnTo>
                <a:lnTo>
                  <a:pt x="306" y="430"/>
                </a:lnTo>
                <a:lnTo>
                  <a:pt x="292" y="433"/>
                </a:lnTo>
                <a:lnTo>
                  <a:pt x="282" y="435"/>
                </a:lnTo>
                <a:lnTo>
                  <a:pt x="275" y="438"/>
                </a:lnTo>
                <a:lnTo>
                  <a:pt x="275" y="438"/>
                </a:lnTo>
                <a:lnTo>
                  <a:pt x="274" y="440"/>
                </a:lnTo>
                <a:lnTo>
                  <a:pt x="274" y="444"/>
                </a:lnTo>
                <a:lnTo>
                  <a:pt x="274" y="449"/>
                </a:lnTo>
                <a:lnTo>
                  <a:pt x="275" y="453"/>
                </a:lnTo>
                <a:lnTo>
                  <a:pt x="275" y="453"/>
                </a:lnTo>
                <a:lnTo>
                  <a:pt x="313" y="526"/>
                </a:lnTo>
                <a:lnTo>
                  <a:pt x="313" y="526"/>
                </a:lnTo>
                <a:lnTo>
                  <a:pt x="306" y="542"/>
                </a:lnTo>
                <a:lnTo>
                  <a:pt x="301" y="555"/>
                </a:lnTo>
                <a:lnTo>
                  <a:pt x="298" y="564"/>
                </a:lnTo>
                <a:lnTo>
                  <a:pt x="298" y="564"/>
                </a:lnTo>
                <a:lnTo>
                  <a:pt x="301" y="580"/>
                </a:lnTo>
                <a:lnTo>
                  <a:pt x="304" y="590"/>
                </a:lnTo>
                <a:lnTo>
                  <a:pt x="304" y="590"/>
                </a:lnTo>
                <a:lnTo>
                  <a:pt x="305" y="592"/>
                </a:lnTo>
                <a:lnTo>
                  <a:pt x="308" y="592"/>
                </a:lnTo>
                <a:lnTo>
                  <a:pt x="310" y="593"/>
                </a:lnTo>
                <a:lnTo>
                  <a:pt x="310" y="714"/>
                </a:lnTo>
                <a:lnTo>
                  <a:pt x="310" y="714"/>
                </a:lnTo>
                <a:lnTo>
                  <a:pt x="341" y="719"/>
                </a:lnTo>
                <a:lnTo>
                  <a:pt x="370" y="722"/>
                </a:lnTo>
                <a:lnTo>
                  <a:pt x="397" y="725"/>
                </a:lnTo>
                <a:lnTo>
                  <a:pt x="397" y="725"/>
                </a:lnTo>
                <a:lnTo>
                  <a:pt x="417" y="725"/>
                </a:lnTo>
                <a:lnTo>
                  <a:pt x="431" y="723"/>
                </a:lnTo>
                <a:lnTo>
                  <a:pt x="442" y="722"/>
                </a:lnTo>
                <a:lnTo>
                  <a:pt x="454" y="740"/>
                </a:lnTo>
                <a:lnTo>
                  <a:pt x="454" y="740"/>
                </a:lnTo>
                <a:lnTo>
                  <a:pt x="450" y="743"/>
                </a:lnTo>
                <a:lnTo>
                  <a:pt x="447" y="747"/>
                </a:lnTo>
                <a:lnTo>
                  <a:pt x="444" y="752"/>
                </a:lnTo>
                <a:lnTo>
                  <a:pt x="444" y="752"/>
                </a:lnTo>
                <a:lnTo>
                  <a:pt x="443" y="762"/>
                </a:lnTo>
                <a:lnTo>
                  <a:pt x="443" y="778"/>
                </a:lnTo>
                <a:lnTo>
                  <a:pt x="444" y="798"/>
                </a:lnTo>
                <a:lnTo>
                  <a:pt x="444" y="798"/>
                </a:lnTo>
                <a:lnTo>
                  <a:pt x="442" y="798"/>
                </a:lnTo>
                <a:lnTo>
                  <a:pt x="437" y="801"/>
                </a:lnTo>
                <a:lnTo>
                  <a:pt x="433" y="807"/>
                </a:lnTo>
                <a:lnTo>
                  <a:pt x="431" y="809"/>
                </a:lnTo>
                <a:lnTo>
                  <a:pt x="430" y="813"/>
                </a:lnTo>
                <a:lnTo>
                  <a:pt x="430" y="813"/>
                </a:lnTo>
                <a:lnTo>
                  <a:pt x="431" y="822"/>
                </a:lnTo>
                <a:lnTo>
                  <a:pt x="434" y="830"/>
                </a:lnTo>
                <a:lnTo>
                  <a:pt x="439" y="839"/>
                </a:lnTo>
                <a:lnTo>
                  <a:pt x="439" y="851"/>
                </a:lnTo>
                <a:lnTo>
                  <a:pt x="407" y="915"/>
                </a:lnTo>
                <a:lnTo>
                  <a:pt x="390" y="915"/>
                </a:lnTo>
                <a:lnTo>
                  <a:pt x="390" y="915"/>
                </a:lnTo>
                <a:lnTo>
                  <a:pt x="386" y="912"/>
                </a:lnTo>
                <a:lnTo>
                  <a:pt x="382" y="911"/>
                </a:lnTo>
                <a:lnTo>
                  <a:pt x="377" y="910"/>
                </a:lnTo>
                <a:lnTo>
                  <a:pt x="370" y="910"/>
                </a:lnTo>
                <a:lnTo>
                  <a:pt x="364" y="911"/>
                </a:lnTo>
                <a:lnTo>
                  <a:pt x="357" y="915"/>
                </a:lnTo>
                <a:lnTo>
                  <a:pt x="351" y="921"/>
                </a:lnTo>
                <a:lnTo>
                  <a:pt x="351" y="921"/>
                </a:lnTo>
                <a:lnTo>
                  <a:pt x="345" y="931"/>
                </a:lnTo>
                <a:lnTo>
                  <a:pt x="343" y="940"/>
                </a:lnTo>
                <a:lnTo>
                  <a:pt x="341" y="949"/>
                </a:lnTo>
                <a:lnTo>
                  <a:pt x="341" y="957"/>
                </a:lnTo>
                <a:lnTo>
                  <a:pt x="344" y="964"/>
                </a:lnTo>
                <a:lnTo>
                  <a:pt x="347" y="971"/>
                </a:lnTo>
                <a:lnTo>
                  <a:pt x="351" y="976"/>
                </a:lnTo>
                <a:lnTo>
                  <a:pt x="354" y="979"/>
                </a:lnTo>
                <a:lnTo>
                  <a:pt x="354" y="979"/>
                </a:lnTo>
                <a:lnTo>
                  <a:pt x="366" y="980"/>
                </a:lnTo>
                <a:lnTo>
                  <a:pt x="369" y="980"/>
                </a:lnTo>
                <a:lnTo>
                  <a:pt x="369" y="980"/>
                </a:lnTo>
                <a:lnTo>
                  <a:pt x="370" y="983"/>
                </a:lnTo>
                <a:lnTo>
                  <a:pt x="375" y="985"/>
                </a:lnTo>
                <a:lnTo>
                  <a:pt x="379" y="987"/>
                </a:lnTo>
                <a:lnTo>
                  <a:pt x="384" y="987"/>
                </a:lnTo>
                <a:lnTo>
                  <a:pt x="390" y="987"/>
                </a:lnTo>
                <a:lnTo>
                  <a:pt x="397" y="985"/>
                </a:lnTo>
                <a:lnTo>
                  <a:pt x="397" y="985"/>
                </a:lnTo>
                <a:lnTo>
                  <a:pt x="404" y="983"/>
                </a:lnTo>
                <a:lnTo>
                  <a:pt x="411" y="979"/>
                </a:lnTo>
                <a:lnTo>
                  <a:pt x="414" y="975"/>
                </a:lnTo>
                <a:lnTo>
                  <a:pt x="418" y="970"/>
                </a:lnTo>
                <a:lnTo>
                  <a:pt x="421" y="964"/>
                </a:lnTo>
                <a:lnTo>
                  <a:pt x="424" y="959"/>
                </a:lnTo>
                <a:lnTo>
                  <a:pt x="425" y="947"/>
                </a:lnTo>
                <a:lnTo>
                  <a:pt x="425" y="947"/>
                </a:lnTo>
                <a:lnTo>
                  <a:pt x="425" y="942"/>
                </a:lnTo>
                <a:lnTo>
                  <a:pt x="424" y="937"/>
                </a:lnTo>
                <a:lnTo>
                  <a:pt x="421" y="929"/>
                </a:lnTo>
                <a:lnTo>
                  <a:pt x="417" y="924"/>
                </a:lnTo>
                <a:lnTo>
                  <a:pt x="416" y="921"/>
                </a:lnTo>
                <a:lnTo>
                  <a:pt x="421" y="915"/>
                </a:lnTo>
                <a:lnTo>
                  <a:pt x="521" y="933"/>
                </a:lnTo>
                <a:lnTo>
                  <a:pt x="519" y="938"/>
                </a:lnTo>
                <a:lnTo>
                  <a:pt x="506" y="938"/>
                </a:lnTo>
                <a:lnTo>
                  <a:pt x="506" y="938"/>
                </a:lnTo>
                <a:lnTo>
                  <a:pt x="502" y="937"/>
                </a:lnTo>
                <a:lnTo>
                  <a:pt x="495" y="934"/>
                </a:lnTo>
                <a:lnTo>
                  <a:pt x="490" y="934"/>
                </a:lnTo>
                <a:lnTo>
                  <a:pt x="485" y="936"/>
                </a:lnTo>
                <a:lnTo>
                  <a:pt x="478" y="937"/>
                </a:lnTo>
                <a:lnTo>
                  <a:pt x="472" y="941"/>
                </a:lnTo>
                <a:lnTo>
                  <a:pt x="472" y="941"/>
                </a:lnTo>
                <a:lnTo>
                  <a:pt x="467" y="946"/>
                </a:lnTo>
                <a:lnTo>
                  <a:pt x="461" y="953"/>
                </a:lnTo>
                <a:lnTo>
                  <a:pt x="459" y="960"/>
                </a:lnTo>
                <a:lnTo>
                  <a:pt x="456" y="968"/>
                </a:lnTo>
                <a:lnTo>
                  <a:pt x="456" y="976"/>
                </a:lnTo>
                <a:lnTo>
                  <a:pt x="456" y="984"/>
                </a:lnTo>
                <a:lnTo>
                  <a:pt x="457" y="990"/>
                </a:lnTo>
                <a:lnTo>
                  <a:pt x="460" y="994"/>
                </a:lnTo>
                <a:lnTo>
                  <a:pt x="460" y="994"/>
                </a:lnTo>
                <a:lnTo>
                  <a:pt x="468" y="1001"/>
                </a:lnTo>
                <a:lnTo>
                  <a:pt x="474" y="1004"/>
                </a:lnTo>
                <a:lnTo>
                  <a:pt x="482" y="1006"/>
                </a:lnTo>
                <a:lnTo>
                  <a:pt x="482" y="1006"/>
                </a:lnTo>
                <a:lnTo>
                  <a:pt x="483" y="1007"/>
                </a:lnTo>
                <a:lnTo>
                  <a:pt x="491" y="1011"/>
                </a:lnTo>
                <a:lnTo>
                  <a:pt x="500" y="1014"/>
                </a:lnTo>
                <a:lnTo>
                  <a:pt x="507" y="1014"/>
                </a:lnTo>
                <a:lnTo>
                  <a:pt x="515" y="1014"/>
                </a:lnTo>
                <a:lnTo>
                  <a:pt x="515" y="1014"/>
                </a:lnTo>
                <a:lnTo>
                  <a:pt x="521" y="1011"/>
                </a:lnTo>
                <a:lnTo>
                  <a:pt x="528" y="1007"/>
                </a:lnTo>
                <a:lnTo>
                  <a:pt x="533" y="1002"/>
                </a:lnTo>
                <a:lnTo>
                  <a:pt x="538" y="997"/>
                </a:lnTo>
                <a:lnTo>
                  <a:pt x="541" y="990"/>
                </a:lnTo>
                <a:lnTo>
                  <a:pt x="543" y="984"/>
                </a:lnTo>
                <a:lnTo>
                  <a:pt x="545" y="979"/>
                </a:lnTo>
                <a:lnTo>
                  <a:pt x="545" y="974"/>
                </a:lnTo>
                <a:lnTo>
                  <a:pt x="545" y="974"/>
                </a:lnTo>
                <a:lnTo>
                  <a:pt x="542" y="960"/>
                </a:lnTo>
                <a:lnTo>
                  <a:pt x="541" y="954"/>
                </a:lnTo>
                <a:lnTo>
                  <a:pt x="541" y="954"/>
                </a:lnTo>
                <a:lnTo>
                  <a:pt x="537" y="949"/>
                </a:lnTo>
                <a:lnTo>
                  <a:pt x="533" y="945"/>
                </a:lnTo>
                <a:lnTo>
                  <a:pt x="556" y="901"/>
                </a:lnTo>
                <a:lnTo>
                  <a:pt x="583" y="895"/>
                </a:lnTo>
                <a:lnTo>
                  <a:pt x="583" y="895"/>
                </a:lnTo>
                <a:lnTo>
                  <a:pt x="583" y="899"/>
                </a:lnTo>
                <a:lnTo>
                  <a:pt x="581" y="907"/>
                </a:lnTo>
                <a:lnTo>
                  <a:pt x="583" y="919"/>
                </a:lnTo>
                <a:lnTo>
                  <a:pt x="584" y="924"/>
                </a:lnTo>
                <a:lnTo>
                  <a:pt x="588" y="929"/>
                </a:lnTo>
                <a:lnTo>
                  <a:pt x="588" y="929"/>
                </a:lnTo>
                <a:lnTo>
                  <a:pt x="594" y="936"/>
                </a:lnTo>
                <a:lnTo>
                  <a:pt x="599" y="940"/>
                </a:lnTo>
                <a:lnTo>
                  <a:pt x="605" y="941"/>
                </a:lnTo>
                <a:lnTo>
                  <a:pt x="606" y="941"/>
                </a:lnTo>
                <a:lnTo>
                  <a:pt x="606" y="941"/>
                </a:lnTo>
                <a:lnTo>
                  <a:pt x="607" y="942"/>
                </a:lnTo>
                <a:lnTo>
                  <a:pt x="614" y="945"/>
                </a:lnTo>
                <a:lnTo>
                  <a:pt x="623" y="946"/>
                </a:lnTo>
                <a:lnTo>
                  <a:pt x="629" y="946"/>
                </a:lnTo>
                <a:lnTo>
                  <a:pt x="636" y="945"/>
                </a:lnTo>
                <a:lnTo>
                  <a:pt x="636" y="945"/>
                </a:lnTo>
                <a:lnTo>
                  <a:pt x="644" y="942"/>
                </a:lnTo>
                <a:lnTo>
                  <a:pt x="649" y="938"/>
                </a:lnTo>
                <a:lnTo>
                  <a:pt x="654" y="933"/>
                </a:lnTo>
                <a:lnTo>
                  <a:pt x="658" y="927"/>
                </a:lnTo>
                <a:lnTo>
                  <a:pt x="661" y="919"/>
                </a:lnTo>
                <a:lnTo>
                  <a:pt x="663" y="912"/>
                </a:lnTo>
                <a:lnTo>
                  <a:pt x="665" y="901"/>
                </a:lnTo>
                <a:lnTo>
                  <a:pt x="665" y="901"/>
                </a:lnTo>
                <a:lnTo>
                  <a:pt x="665" y="895"/>
                </a:lnTo>
                <a:lnTo>
                  <a:pt x="662" y="891"/>
                </a:lnTo>
                <a:lnTo>
                  <a:pt x="659" y="889"/>
                </a:lnTo>
                <a:lnTo>
                  <a:pt x="657" y="885"/>
                </a:lnTo>
                <a:lnTo>
                  <a:pt x="650" y="881"/>
                </a:lnTo>
                <a:lnTo>
                  <a:pt x="648" y="880"/>
                </a:lnTo>
                <a:lnTo>
                  <a:pt x="648" y="880"/>
                </a:lnTo>
                <a:lnTo>
                  <a:pt x="657" y="876"/>
                </a:lnTo>
                <a:lnTo>
                  <a:pt x="663" y="872"/>
                </a:lnTo>
                <a:lnTo>
                  <a:pt x="667" y="868"/>
                </a:lnTo>
                <a:lnTo>
                  <a:pt x="667" y="868"/>
                </a:lnTo>
                <a:lnTo>
                  <a:pt x="669" y="860"/>
                </a:lnTo>
                <a:lnTo>
                  <a:pt x="670" y="859"/>
                </a:lnTo>
                <a:lnTo>
                  <a:pt x="735" y="871"/>
                </a:lnTo>
                <a:lnTo>
                  <a:pt x="749" y="895"/>
                </a:lnTo>
                <a:lnTo>
                  <a:pt x="749" y="895"/>
                </a:lnTo>
                <a:lnTo>
                  <a:pt x="744" y="895"/>
                </a:lnTo>
                <a:lnTo>
                  <a:pt x="734" y="894"/>
                </a:lnTo>
                <a:lnTo>
                  <a:pt x="727" y="895"/>
                </a:lnTo>
                <a:lnTo>
                  <a:pt x="721" y="897"/>
                </a:lnTo>
                <a:lnTo>
                  <a:pt x="714" y="901"/>
                </a:lnTo>
                <a:lnTo>
                  <a:pt x="709" y="906"/>
                </a:lnTo>
                <a:lnTo>
                  <a:pt x="709" y="906"/>
                </a:lnTo>
                <a:lnTo>
                  <a:pt x="705" y="912"/>
                </a:lnTo>
                <a:lnTo>
                  <a:pt x="702" y="919"/>
                </a:lnTo>
                <a:lnTo>
                  <a:pt x="701" y="927"/>
                </a:lnTo>
                <a:lnTo>
                  <a:pt x="700" y="934"/>
                </a:lnTo>
                <a:lnTo>
                  <a:pt x="701" y="942"/>
                </a:lnTo>
                <a:lnTo>
                  <a:pt x="702" y="949"/>
                </a:lnTo>
                <a:lnTo>
                  <a:pt x="705" y="954"/>
                </a:lnTo>
                <a:lnTo>
                  <a:pt x="709" y="957"/>
                </a:lnTo>
                <a:lnTo>
                  <a:pt x="709" y="957"/>
                </a:lnTo>
                <a:lnTo>
                  <a:pt x="717" y="960"/>
                </a:lnTo>
                <a:lnTo>
                  <a:pt x="725" y="963"/>
                </a:lnTo>
                <a:lnTo>
                  <a:pt x="730" y="964"/>
                </a:lnTo>
                <a:lnTo>
                  <a:pt x="730" y="964"/>
                </a:lnTo>
                <a:lnTo>
                  <a:pt x="739" y="967"/>
                </a:lnTo>
                <a:lnTo>
                  <a:pt x="748" y="970"/>
                </a:lnTo>
                <a:lnTo>
                  <a:pt x="756" y="971"/>
                </a:lnTo>
                <a:lnTo>
                  <a:pt x="756" y="971"/>
                </a:lnTo>
                <a:lnTo>
                  <a:pt x="761" y="970"/>
                </a:lnTo>
                <a:lnTo>
                  <a:pt x="766" y="967"/>
                </a:lnTo>
                <a:lnTo>
                  <a:pt x="771" y="962"/>
                </a:lnTo>
                <a:lnTo>
                  <a:pt x="777" y="955"/>
                </a:lnTo>
                <a:lnTo>
                  <a:pt x="782" y="949"/>
                </a:lnTo>
                <a:lnTo>
                  <a:pt x="786" y="941"/>
                </a:lnTo>
                <a:lnTo>
                  <a:pt x="787" y="934"/>
                </a:lnTo>
                <a:lnTo>
                  <a:pt x="787" y="929"/>
                </a:lnTo>
                <a:lnTo>
                  <a:pt x="787" y="929"/>
                </a:lnTo>
                <a:lnTo>
                  <a:pt x="783" y="919"/>
                </a:lnTo>
                <a:lnTo>
                  <a:pt x="779" y="912"/>
                </a:lnTo>
                <a:lnTo>
                  <a:pt x="775" y="906"/>
                </a:lnTo>
                <a:lnTo>
                  <a:pt x="773" y="903"/>
                </a:lnTo>
                <a:lnTo>
                  <a:pt x="773" y="903"/>
                </a:lnTo>
                <a:lnTo>
                  <a:pt x="766" y="899"/>
                </a:lnTo>
                <a:lnTo>
                  <a:pt x="764" y="898"/>
                </a:lnTo>
                <a:lnTo>
                  <a:pt x="764" y="880"/>
                </a:lnTo>
                <a:lnTo>
                  <a:pt x="679" y="745"/>
                </a:lnTo>
                <a:lnTo>
                  <a:pt x="714" y="725"/>
                </a:lnTo>
                <a:lnTo>
                  <a:pt x="714" y="725"/>
                </a:lnTo>
                <a:lnTo>
                  <a:pt x="712" y="721"/>
                </a:lnTo>
                <a:lnTo>
                  <a:pt x="710" y="717"/>
                </a:lnTo>
                <a:lnTo>
                  <a:pt x="709" y="714"/>
                </a:lnTo>
                <a:lnTo>
                  <a:pt x="709" y="714"/>
                </a:lnTo>
                <a:lnTo>
                  <a:pt x="708" y="710"/>
                </a:lnTo>
                <a:lnTo>
                  <a:pt x="704" y="704"/>
                </a:lnTo>
                <a:lnTo>
                  <a:pt x="697" y="693"/>
                </a:lnTo>
                <a:lnTo>
                  <a:pt x="697" y="693"/>
                </a:lnTo>
                <a:lnTo>
                  <a:pt x="700" y="682"/>
                </a:lnTo>
                <a:lnTo>
                  <a:pt x="700" y="682"/>
                </a:lnTo>
                <a:lnTo>
                  <a:pt x="700" y="678"/>
                </a:lnTo>
                <a:lnTo>
                  <a:pt x="700" y="674"/>
                </a:lnTo>
                <a:lnTo>
                  <a:pt x="698" y="670"/>
                </a:lnTo>
                <a:lnTo>
                  <a:pt x="695" y="666"/>
                </a:lnTo>
                <a:lnTo>
                  <a:pt x="695" y="666"/>
                </a:lnTo>
                <a:lnTo>
                  <a:pt x="691" y="661"/>
                </a:lnTo>
                <a:lnTo>
                  <a:pt x="687" y="658"/>
                </a:lnTo>
                <a:lnTo>
                  <a:pt x="682" y="655"/>
                </a:lnTo>
                <a:lnTo>
                  <a:pt x="682" y="655"/>
                </a:lnTo>
                <a:lnTo>
                  <a:pt x="678" y="654"/>
                </a:lnTo>
                <a:lnTo>
                  <a:pt x="676" y="649"/>
                </a:lnTo>
                <a:lnTo>
                  <a:pt x="676" y="649"/>
                </a:lnTo>
                <a:lnTo>
                  <a:pt x="670" y="631"/>
                </a:lnTo>
                <a:lnTo>
                  <a:pt x="662" y="628"/>
                </a:lnTo>
                <a:lnTo>
                  <a:pt x="662" y="628"/>
                </a:lnTo>
                <a:lnTo>
                  <a:pt x="652" y="622"/>
                </a:lnTo>
                <a:lnTo>
                  <a:pt x="635" y="614"/>
                </a:lnTo>
                <a:lnTo>
                  <a:pt x="635" y="614"/>
                </a:lnTo>
                <a:lnTo>
                  <a:pt x="627" y="612"/>
                </a:lnTo>
                <a:lnTo>
                  <a:pt x="623" y="612"/>
                </a:lnTo>
                <a:lnTo>
                  <a:pt x="618" y="614"/>
                </a:lnTo>
                <a:lnTo>
                  <a:pt x="618" y="614"/>
                </a:lnTo>
                <a:lnTo>
                  <a:pt x="601" y="616"/>
                </a:lnTo>
                <a:lnTo>
                  <a:pt x="601" y="616"/>
                </a:lnTo>
                <a:lnTo>
                  <a:pt x="593" y="616"/>
                </a:lnTo>
                <a:lnTo>
                  <a:pt x="589" y="616"/>
                </a:lnTo>
                <a:lnTo>
                  <a:pt x="585" y="619"/>
                </a:lnTo>
                <a:lnTo>
                  <a:pt x="585" y="619"/>
                </a:lnTo>
                <a:lnTo>
                  <a:pt x="577" y="622"/>
                </a:lnTo>
                <a:lnTo>
                  <a:pt x="573" y="623"/>
                </a:lnTo>
                <a:lnTo>
                  <a:pt x="571" y="623"/>
                </a:lnTo>
                <a:lnTo>
                  <a:pt x="571" y="623"/>
                </a:lnTo>
                <a:lnTo>
                  <a:pt x="547" y="625"/>
                </a:lnTo>
                <a:lnTo>
                  <a:pt x="526" y="628"/>
                </a:lnTo>
                <a:lnTo>
                  <a:pt x="526" y="628"/>
                </a:lnTo>
                <a:lnTo>
                  <a:pt x="534" y="582"/>
                </a:lnTo>
                <a:lnTo>
                  <a:pt x="540" y="546"/>
                </a:lnTo>
                <a:lnTo>
                  <a:pt x="542" y="530"/>
                </a:lnTo>
                <a:lnTo>
                  <a:pt x="542" y="517"/>
                </a:lnTo>
                <a:lnTo>
                  <a:pt x="542" y="517"/>
                </a:lnTo>
                <a:lnTo>
                  <a:pt x="542" y="507"/>
                </a:lnTo>
                <a:lnTo>
                  <a:pt x="540" y="495"/>
                </a:lnTo>
                <a:lnTo>
                  <a:pt x="536" y="485"/>
                </a:lnTo>
                <a:lnTo>
                  <a:pt x="532" y="474"/>
                </a:lnTo>
                <a:lnTo>
                  <a:pt x="526" y="464"/>
                </a:lnTo>
                <a:lnTo>
                  <a:pt x="520" y="456"/>
                </a:lnTo>
                <a:lnTo>
                  <a:pt x="515" y="451"/>
                </a:lnTo>
                <a:lnTo>
                  <a:pt x="510" y="447"/>
                </a:lnTo>
                <a:lnTo>
                  <a:pt x="510" y="447"/>
                </a:lnTo>
                <a:lnTo>
                  <a:pt x="503" y="446"/>
                </a:lnTo>
                <a:lnTo>
                  <a:pt x="495" y="444"/>
                </a:lnTo>
                <a:lnTo>
                  <a:pt x="476" y="444"/>
                </a:lnTo>
                <a:lnTo>
                  <a:pt x="451" y="447"/>
                </a:lnTo>
                <a:lnTo>
                  <a:pt x="447" y="435"/>
                </a:lnTo>
                <a:lnTo>
                  <a:pt x="413" y="447"/>
                </a:lnTo>
                <a:lnTo>
                  <a:pt x="413" y="447"/>
                </a:lnTo>
                <a:lnTo>
                  <a:pt x="404" y="427"/>
                </a:lnTo>
                <a:lnTo>
                  <a:pt x="404" y="427"/>
                </a:lnTo>
                <a:lnTo>
                  <a:pt x="401" y="421"/>
                </a:lnTo>
                <a:lnTo>
                  <a:pt x="400" y="416"/>
                </a:lnTo>
                <a:lnTo>
                  <a:pt x="399" y="412"/>
                </a:lnTo>
                <a:lnTo>
                  <a:pt x="397" y="409"/>
                </a:lnTo>
                <a:lnTo>
                  <a:pt x="397" y="409"/>
                </a:lnTo>
                <a:close/>
                <a:moveTo>
                  <a:pt x="198" y="353"/>
                </a:moveTo>
                <a:lnTo>
                  <a:pt x="198" y="353"/>
                </a:lnTo>
                <a:lnTo>
                  <a:pt x="212" y="367"/>
                </a:lnTo>
                <a:lnTo>
                  <a:pt x="222" y="367"/>
                </a:lnTo>
                <a:lnTo>
                  <a:pt x="236" y="391"/>
                </a:lnTo>
                <a:lnTo>
                  <a:pt x="242" y="397"/>
                </a:lnTo>
                <a:lnTo>
                  <a:pt x="242" y="397"/>
                </a:lnTo>
                <a:lnTo>
                  <a:pt x="223" y="395"/>
                </a:lnTo>
                <a:lnTo>
                  <a:pt x="202" y="392"/>
                </a:lnTo>
                <a:lnTo>
                  <a:pt x="202" y="392"/>
                </a:lnTo>
                <a:lnTo>
                  <a:pt x="201" y="391"/>
                </a:lnTo>
                <a:lnTo>
                  <a:pt x="199" y="386"/>
                </a:lnTo>
                <a:lnTo>
                  <a:pt x="198" y="376"/>
                </a:lnTo>
                <a:lnTo>
                  <a:pt x="198" y="376"/>
                </a:lnTo>
                <a:lnTo>
                  <a:pt x="197" y="363"/>
                </a:lnTo>
                <a:lnTo>
                  <a:pt x="198" y="353"/>
                </a:lnTo>
                <a:lnTo>
                  <a:pt x="198" y="353"/>
                </a:lnTo>
                <a:close/>
                <a:moveTo>
                  <a:pt x="322" y="436"/>
                </a:moveTo>
                <a:lnTo>
                  <a:pt x="322" y="436"/>
                </a:lnTo>
                <a:lnTo>
                  <a:pt x="334" y="442"/>
                </a:lnTo>
                <a:lnTo>
                  <a:pt x="334" y="442"/>
                </a:lnTo>
                <a:lnTo>
                  <a:pt x="328" y="447"/>
                </a:lnTo>
                <a:lnTo>
                  <a:pt x="326" y="449"/>
                </a:lnTo>
                <a:lnTo>
                  <a:pt x="325" y="451"/>
                </a:lnTo>
                <a:lnTo>
                  <a:pt x="325" y="451"/>
                </a:lnTo>
                <a:lnTo>
                  <a:pt x="328" y="453"/>
                </a:lnTo>
                <a:lnTo>
                  <a:pt x="331" y="453"/>
                </a:lnTo>
                <a:lnTo>
                  <a:pt x="331" y="453"/>
                </a:lnTo>
                <a:lnTo>
                  <a:pt x="331" y="453"/>
                </a:lnTo>
                <a:lnTo>
                  <a:pt x="332" y="453"/>
                </a:lnTo>
                <a:lnTo>
                  <a:pt x="331" y="456"/>
                </a:lnTo>
                <a:lnTo>
                  <a:pt x="331" y="456"/>
                </a:lnTo>
                <a:lnTo>
                  <a:pt x="331" y="461"/>
                </a:lnTo>
                <a:lnTo>
                  <a:pt x="331" y="465"/>
                </a:lnTo>
                <a:lnTo>
                  <a:pt x="331" y="465"/>
                </a:lnTo>
                <a:lnTo>
                  <a:pt x="334" y="466"/>
                </a:lnTo>
                <a:lnTo>
                  <a:pt x="336" y="468"/>
                </a:lnTo>
                <a:lnTo>
                  <a:pt x="341" y="468"/>
                </a:lnTo>
                <a:lnTo>
                  <a:pt x="341" y="486"/>
                </a:lnTo>
                <a:lnTo>
                  <a:pt x="336" y="489"/>
                </a:lnTo>
                <a:lnTo>
                  <a:pt x="334" y="499"/>
                </a:lnTo>
                <a:lnTo>
                  <a:pt x="319" y="512"/>
                </a:lnTo>
                <a:lnTo>
                  <a:pt x="318" y="506"/>
                </a:lnTo>
                <a:lnTo>
                  <a:pt x="318" y="506"/>
                </a:lnTo>
                <a:lnTo>
                  <a:pt x="318" y="506"/>
                </a:lnTo>
                <a:lnTo>
                  <a:pt x="321" y="506"/>
                </a:lnTo>
                <a:lnTo>
                  <a:pt x="323" y="503"/>
                </a:lnTo>
                <a:lnTo>
                  <a:pt x="325" y="499"/>
                </a:lnTo>
                <a:lnTo>
                  <a:pt x="325" y="499"/>
                </a:lnTo>
                <a:lnTo>
                  <a:pt x="325" y="493"/>
                </a:lnTo>
                <a:lnTo>
                  <a:pt x="325" y="489"/>
                </a:lnTo>
                <a:lnTo>
                  <a:pt x="323" y="486"/>
                </a:lnTo>
                <a:lnTo>
                  <a:pt x="322" y="485"/>
                </a:lnTo>
                <a:lnTo>
                  <a:pt x="322" y="485"/>
                </a:lnTo>
                <a:lnTo>
                  <a:pt x="321" y="485"/>
                </a:lnTo>
                <a:lnTo>
                  <a:pt x="321" y="487"/>
                </a:lnTo>
                <a:lnTo>
                  <a:pt x="321" y="490"/>
                </a:lnTo>
                <a:lnTo>
                  <a:pt x="319" y="494"/>
                </a:lnTo>
                <a:lnTo>
                  <a:pt x="319" y="494"/>
                </a:lnTo>
                <a:lnTo>
                  <a:pt x="318" y="498"/>
                </a:lnTo>
                <a:lnTo>
                  <a:pt x="315" y="499"/>
                </a:lnTo>
                <a:lnTo>
                  <a:pt x="313" y="500"/>
                </a:lnTo>
                <a:lnTo>
                  <a:pt x="306" y="479"/>
                </a:lnTo>
                <a:lnTo>
                  <a:pt x="306" y="479"/>
                </a:lnTo>
                <a:lnTo>
                  <a:pt x="313" y="468"/>
                </a:lnTo>
                <a:lnTo>
                  <a:pt x="313" y="468"/>
                </a:lnTo>
                <a:lnTo>
                  <a:pt x="314" y="466"/>
                </a:lnTo>
                <a:lnTo>
                  <a:pt x="317" y="464"/>
                </a:lnTo>
                <a:lnTo>
                  <a:pt x="318" y="461"/>
                </a:lnTo>
                <a:lnTo>
                  <a:pt x="318" y="461"/>
                </a:lnTo>
                <a:lnTo>
                  <a:pt x="317" y="456"/>
                </a:lnTo>
                <a:lnTo>
                  <a:pt x="315" y="452"/>
                </a:lnTo>
                <a:lnTo>
                  <a:pt x="313" y="448"/>
                </a:lnTo>
                <a:lnTo>
                  <a:pt x="310" y="447"/>
                </a:lnTo>
                <a:lnTo>
                  <a:pt x="310" y="447"/>
                </a:lnTo>
                <a:lnTo>
                  <a:pt x="309" y="447"/>
                </a:lnTo>
                <a:lnTo>
                  <a:pt x="309" y="448"/>
                </a:lnTo>
                <a:lnTo>
                  <a:pt x="309" y="452"/>
                </a:lnTo>
                <a:lnTo>
                  <a:pt x="310" y="459"/>
                </a:lnTo>
                <a:lnTo>
                  <a:pt x="310" y="459"/>
                </a:lnTo>
                <a:lnTo>
                  <a:pt x="306" y="463"/>
                </a:lnTo>
                <a:lnTo>
                  <a:pt x="304" y="465"/>
                </a:lnTo>
                <a:lnTo>
                  <a:pt x="304" y="465"/>
                </a:lnTo>
                <a:lnTo>
                  <a:pt x="302" y="465"/>
                </a:lnTo>
                <a:lnTo>
                  <a:pt x="301" y="465"/>
                </a:lnTo>
                <a:lnTo>
                  <a:pt x="298" y="465"/>
                </a:lnTo>
                <a:lnTo>
                  <a:pt x="298" y="465"/>
                </a:lnTo>
                <a:lnTo>
                  <a:pt x="293" y="457"/>
                </a:lnTo>
                <a:lnTo>
                  <a:pt x="291" y="451"/>
                </a:lnTo>
                <a:lnTo>
                  <a:pt x="289" y="447"/>
                </a:lnTo>
                <a:lnTo>
                  <a:pt x="289" y="447"/>
                </a:lnTo>
                <a:lnTo>
                  <a:pt x="291" y="446"/>
                </a:lnTo>
                <a:lnTo>
                  <a:pt x="293" y="444"/>
                </a:lnTo>
                <a:lnTo>
                  <a:pt x="296" y="442"/>
                </a:lnTo>
                <a:lnTo>
                  <a:pt x="296" y="442"/>
                </a:lnTo>
                <a:lnTo>
                  <a:pt x="309" y="439"/>
                </a:lnTo>
                <a:lnTo>
                  <a:pt x="322" y="436"/>
                </a:lnTo>
                <a:lnTo>
                  <a:pt x="322" y="436"/>
                </a:lnTo>
                <a:close/>
                <a:moveTo>
                  <a:pt x="444" y="874"/>
                </a:moveTo>
                <a:lnTo>
                  <a:pt x="444" y="874"/>
                </a:lnTo>
                <a:lnTo>
                  <a:pt x="465" y="891"/>
                </a:lnTo>
                <a:lnTo>
                  <a:pt x="465" y="891"/>
                </a:lnTo>
                <a:lnTo>
                  <a:pt x="469" y="894"/>
                </a:lnTo>
                <a:lnTo>
                  <a:pt x="473" y="895"/>
                </a:lnTo>
                <a:lnTo>
                  <a:pt x="482" y="898"/>
                </a:lnTo>
                <a:lnTo>
                  <a:pt x="491" y="898"/>
                </a:lnTo>
                <a:lnTo>
                  <a:pt x="468" y="915"/>
                </a:lnTo>
                <a:lnTo>
                  <a:pt x="425" y="907"/>
                </a:lnTo>
                <a:lnTo>
                  <a:pt x="444" y="874"/>
                </a:lnTo>
                <a:close/>
                <a:moveTo>
                  <a:pt x="500" y="901"/>
                </a:moveTo>
                <a:lnTo>
                  <a:pt x="541" y="903"/>
                </a:lnTo>
                <a:lnTo>
                  <a:pt x="529" y="924"/>
                </a:lnTo>
                <a:lnTo>
                  <a:pt x="482" y="915"/>
                </a:lnTo>
                <a:lnTo>
                  <a:pt x="500" y="901"/>
                </a:lnTo>
                <a:close/>
                <a:moveTo>
                  <a:pt x="463" y="751"/>
                </a:moveTo>
                <a:lnTo>
                  <a:pt x="470" y="762"/>
                </a:lnTo>
                <a:lnTo>
                  <a:pt x="468" y="783"/>
                </a:lnTo>
                <a:lnTo>
                  <a:pt x="456" y="790"/>
                </a:lnTo>
                <a:lnTo>
                  <a:pt x="456" y="755"/>
                </a:lnTo>
                <a:lnTo>
                  <a:pt x="463" y="751"/>
                </a:lnTo>
                <a:close/>
                <a:moveTo>
                  <a:pt x="730" y="856"/>
                </a:moveTo>
                <a:lnTo>
                  <a:pt x="671" y="844"/>
                </a:lnTo>
                <a:lnTo>
                  <a:pt x="670" y="778"/>
                </a:lnTo>
                <a:lnTo>
                  <a:pt x="683" y="798"/>
                </a:lnTo>
                <a:lnTo>
                  <a:pt x="693" y="795"/>
                </a:lnTo>
                <a:lnTo>
                  <a:pt x="730" y="856"/>
                </a:lnTo>
                <a:close/>
                <a:moveTo>
                  <a:pt x="179" y="714"/>
                </a:moveTo>
                <a:lnTo>
                  <a:pt x="210" y="734"/>
                </a:lnTo>
                <a:lnTo>
                  <a:pt x="193" y="755"/>
                </a:lnTo>
                <a:lnTo>
                  <a:pt x="193" y="762"/>
                </a:lnTo>
                <a:lnTo>
                  <a:pt x="166" y="795"/>
                </a:lnTo>
                <a:lnTo>
                  <a:pt x="179" y="71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3" name="Freeform 27">
            <a:extLst>
              <a:ext uri="{FF2B5EF4-FFF2-40B4-BE49-F238E27FC236}">
                <a16:creationId xmlns:a16="http://schemas.microsoft.com/office/drawing/2014/main" id="{E0B1DEF7-D709-44B3-A916-6631B5C2E95E}"/>
              </a:ext>
            </a:extLst>
          </p:cNvPr>
          <p:cNvSpPr>
            <a:spLocks noEditPoints="1"/>
          </p:cNvSpPr>
          <p:nvPr/>
        </p:nvSpPr>
        <p:spPr bwMode="auto">
          <a:xfrm>
            <a:off x="542510" y="818710"/>
            <a:ext cx="1143259" cy="1622384"/>
          </a:xfrm>
          <a:custGeom>
            <a:avLst/>
            <a:gdLst>
              <a:gd name="T0" fmla="*/ 656 w 964"/>
              <a:gd name="T1" fmla="*/ 372 h 1368"/>
              <a:gd name="T2" fmla="*/ 516 w 964"/>
              <a:gd name="T3" fmla="*/ 456 h 1368"/>
              <a:gd name="T4" fmla="*/ 503 w 964"/>
              <a:gd name="T5" fmla="*/ 508 h 1368"/>
              <a:gd name="T6" fmla="*/ 331 w 964"/>
              <a:gd name="T7" fmla="*/ 669 h 1368"/>
              <a:gd name="T8" fmla="*/ 308 w 964"/>
              <a:gd name="T9" fmla="*/ 766 h 1368"/>
              <a:gd name="T10" fmla="*/ 202 w 964"/>
              <a:gd name="T11" fmla="*/ 859 h 1368"/>
              <a:gd name="T12" fmla="*/ 144 w 964"/>
              <a:gd name="T13" fmla="*/ 934 h 1368"/>
              <a:gd name="T14" fmla="*/ 75 w 964"/>
              <a:gd name="T15" fmla="*/ 1044 h 1368"/>
              <a:gd name="T16" fmla="*/ 21 w 964"/>
              <a:gd name="T17" fmla="*/ 1284 h 1368"/>
              <a:gd name="T18" fmla="*/ 129 w 964"/>
              <a:gd name="T19" fmla="*/ 1269 h 1368"/>
              <a:gd name="T20" fmla="*/ 51 w 964"/>
              <a:gd name="T21" fmla="*/ 1175 h 1368"/>
              <a:gd name="T22" fmla="*/ 144 w 964"/>
              <a:gd name="T23" fmla="*/ 1151 h 1368"/>
              <a:gd name="T24" fmla="*/ 159 w 964"/>
              <a:gd name="T25" fmla="*/ 1241 h 1368"/>
              <a:gd name="T26" fmla="*/ 198 w 964"/>
              <a:gd name="T27" fmla="*/ 1362 h 1368"/>
              <a:gd name="T28" fmla="*/ 256 w 964"/>
              <a:gd name="T29" fmla="*/ 1241 h 1368"/>
              <a:gd name="T30" fmla="*/ 340 w 964"/>
              <a:gd name="T31" fmla="*/ 1237 h 1368"/>
              <a:gd name="T32" fmla="*/ 514 w 964"/>
              <a:gd name="T33" fmla="*/ 1192 h 1368"/>
              <a:gd name="T34" fmla="*/ 576 w 964"/>
              <a:gd name="T35" fmla="*/ 1218 h 1368"/>
              <a:gd name="T36" fmla="*/ 660 w 964"/>
              <a:gd name="T37" fmla="*/ 1295 h 1368"/>
              <a:gd name="T38" fmla="*/ 675 w 964"/>
              <a:gd name="T39" fmla="*/ 1162 h 1368"/>
              <a:gd name="T40" fmla="*/ 615 w 964"/>
              <a:gd name="T41" fmla="*/ 1128 h 1368"/>
              <a:gd name="T42" fmla="*/ 645 w 964"/>
              <a:gd name="T43" fmla="*/ 934 h 1368"/>
              <a:gd name="T44" fmla="*/ 757 w 964"/>
              <a:gd name="T45" fmla="*/ 968 h 1368"/>
              <a:gd name="T46" fmla="*/ 770 w 964"/>
              <a:gd name="T47" fmla="*/ 1132 h 1368"/>
              <a:gd name="T48" fmla="*/ 729 w 964"/>
              <a:gd name="T49" fmla="*/ 1198 h 1368"/>
              <a:gd name="T50" fmla="*/ 852 w 964"/>
              <a:gd name="T51" fmla="*/ 1041 h 1368"/>
              <a:gd name="T52" fmla="*/ 856 w 964"/>
              <a:gd name="T53" fmla="*/ 1016 h 1368"/>
              <a:gd name="T54" fmla="*/ 884 w 964"/>
              <a:gd name="T55" fmla="*/ 1151 h 1368"/>
              <a:gd name="T56" fmla="*/ 958 w 964"/>
              <a:gd name="T57" fmla="*/ 1091 h 1368"/>
              <a:gd name="T58" fmla="*/ 886 w 964"/>
              <a:gd name="T59" fmla="*/ 915 h 1368"/>
              <a:gd name="T60" fmla="*/ 919 w 964"/>
              <a:gd name="T61" fmla="*/ 639 h 1368"/>
              <a:gd name="T62" fmla="*/ 945 w 964"/>
              <a:gd name="T63" fmla="*/ 435 h 1368"/>
              <a:gd name="T64" fmla="*/ 871 w 964"/>
              <a:gd name="T65" fmla="*/ 166 h 1368"/>
              <a:gd name="T66" fmla="*/ 878 w 964"/>
              <a:gd name="T67" fmla="*/ 71 h 1368"/>
              <a:gd name="T68" fmla="*/ 820 w 964"/>
              <a:gd name="T69" fmla="*/ 4 h 1368"/>
              <a:gd name="T70" fmla="*/ 757 w 964"/>
              <a:gd name="T71" fmla="*/ 35 h 1368"/>
              <a:gd name="T72" fmla="*/ 753 w 964"/>
              <a:gd name="T73" fmla="*/ 194 h 1368"/>
              <a:gd name="T74" fmla="*/ 708 w 964"/>
              <a:gd name="T75" fmla="*/ 475 h 1368"/>
              <a:gd name="T76" fmla="*/ 682 w 964"/>
              <a:gd name="T77" fmla="*/ 536 h 1368"/>
              <a:gd name="T78" fmla="*/ 656 w 964"/>
              <a:gd name="T79" fmla="*/ 546 h 1368"/>
              <a:gd name="T80" fmla="*/ 583 w 964"/>
              <a:gd name="T81" fmla="*/ 547 h 1368"/>
              <a:gd name="T82" fmla="*/ 598 w 964"/>
              <a:gd name="T83" fmla="*/ 504 h 1368"/>
              <a:gd name="T84" fmla="*/ 676 w 964"/>
              <a:gd name="T85" fmla="*/ 521 h 1368"/>
              <a:gd name="T86" fmla="*/ 684 w 964"/>
              <a:gd name="T87" fmla="*/ 531 h 1368"/>
              <a:gd name="T88" fmla="*/ 574 w 964"/>
              <a:gd name="T89" fmla="*/ 1147 h 1368"/>
              <a:gd name="T90" fmla="*/ 648 w 964"/>
              <a:gd name="T91" fmla="*/ 1274 h 1368"/>
              <a:gd name="T92" fmla="*/ 682 w 964"/>
              <a:gd name="T93" fmla="*/ 1239 h 1368"/>
              <a:gd name="T94" fmla="*/ 226 w 964"/>
              <a:gd name="T95" fmla="*/ 1257 h 1368"/>
              <a:gd name="T96" fmla="*/ 206 w 964"/>
              <a:gd name="T97" fmla="*/ 1336 h 1368"/>
              <a:gd name="T98" fmla="*/ 254 w 964"/>
              <a:gd name="T99" fmla="*/ 1328 h 1368"/>
              <a:gd name="T100" fmla="*/ 109 w 964"/>
              <a:gd name="T101" fmla="*/ 1259 h 1368"/>
              <a:gd name="T102" fmla="*/ 109 w 964"/>
              <a:gd name="T103" fmla="*/ 1237 h 1368"/>
              <a:gd name="T104" fmla="*/ 64 w 964"/>
              <a:gd name="T105" fmla="*/ 1261 h 1368"/>
              <a:gd name="T106" fmla="*/ 41 w 964"/>
              <a:gd name="T107" fmla="*/ 1244 h 1368"/>
              <a:gd name="T108" fmla="*/ 536 w 964"/>
              <a:gd name="T109" fmla="*/ 958 h 1368"/>
              <a:gd name="T110" fmla="*/ 562 w 964"/>
              <a:gd name="T111" fmla="*/ 1001 h 1368"/>
              <a:gd name="T112" fmla="*/ 254 w 964"/>
              <a:gd name="T113" fmla="*/ 983 h 1368"/>
              <a:gd name="T114" fmla="*/ 282 w 964"/>
              <a:gd name="T115" fmla="*/ 1031 h 1368"/>
              <a:gd name="T116" fmla="*/ 174 w 964"/>
              <a:gd name="T117" fmla="*/ 1074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64" h="1368">
                <a:moveTo>
                  <a:pt x="753" y="194"/>
                </a:moveTo>
                <a:lnTo>
                  <a:pt x="753" y="194"/>
                </a:lnTo>
                <a:lnTo>
                  <a:pt x="734" y="204"/>
                </a:lnTo>
                <a:lnTo>
                  <a:pt x="721" y="211"/>
                </a:lnTo>
                <a:lnTo>
                  <a:pt x="716" y="217"/>
                </a:lnTo>
                <a:lnTo>
                  <a:pt x="716" y="217"/>
                </a:lnTo>
                <a:lnTo>
                  <a:pt x="717" y="226"/>
                </a:lnTo>
                <a:lnTo>
                  <a:pt x="721" y="232"/>
                </a:lnTo>
                <a:lnTo>
                  <a:pt x="721" y="232"/>
                </a:lnTo>
                <a:lnTo>
                  <a:pt x="695" y="284"/>
                </a:lnTo>
                <a:lnTo>
                  <a:pt x="695" y="284"/>
                </a:lnTo>
                <a:lnTo>
                  <a:pt x="688" y="304"/>
                </a:lnTo>
                <a:lnTo>
                  <a:pt x="676" y="333"/>
                </a:lnTo>
                <a:lnTo>
                  <a:pt x="663" y="359"/>
                </a:lnTo>
                <a:lnTo>
                  <a:pt x="656" y="372"/>
                </a:lnTo>
                <a:lnTo>
                  <a:pt x="650" y="383"/>
                </a:lnTo>
                <a:lnTo>
                  <a:pt x="650" y="383"/>
                </a:lnTo>
                <a:lnTo>
                  <a:pt x="635" y="402"/>
                </a:lnTo>
                <a:lnTo>
                  <a:pt x="620" y="420"/>
                </a:lnTo>
                <a:lnTo>
                  <a:pt x="605" y="435"/>
                </a:lnTo>
                <a:lnTo>
                  <a:pt x="590" y="446"/>
                </a:lnTo>
                <a:lnTo>
                  <a:pt x="590" y="446"/>
                </a:lnTo>
                <a:lnTo>
                  <a:pt x="546" y="471"/>
                </a:lnTo>
                <a:lnTo>
                  <a:pt x="533" y="469"/>
                </a:lnTo>
                <a:lnTo>
                  <a:pt x="533" y="469"/>
                </a:lnTo>
                <a:lnTo>
                  <a:pt x="529" y="461"/>
                </a:lnTo>
                <a:lnTo>
                  <a:pt x="525" y="458"/>
                </a:lnTo>
                <a:lnTo>
                  <a:pt x="521" y="456"/>
                </a:lnTo>
                <a:lnTo>
                  <a:pt x="521" y="456"/>
                </a:lnTo>
                <a:lnTo>
                  <a:pt x="516" y="456"/>
                </a:lnTo>
                <a:lnTo>
                  <a:pt x="512" y="460"/>
                </a:lnTo>
                <a:lnTo>
                  <a:pt x="506" y="465"/>
                </a:lnTo>
                <a:lnTo>
                  <a:pt x="506" y="465"/>
                </a:lnTo>
                <a:lnTo>
                  <a:pt x="499" y="475"/>
                </a:lnTo>
                <a:lnTo>
                  <a:pt x="491" y="480"/>
                </a:lnTo>
                <a:lnTo>
                  <a:pt x="490" y="486"/>
                </a:lnTo>
                <a:lnTo>
                  <a:pt x="490" y="486"/>
                </a:lnTo>
                <a:lnTo>
                  <a:pt x="491" y="491"/>
                </a:lnTo>
                <a:lnTo>
                  <a:pt x="491" y="493"/>
                </a:lnTo>
                <a:lnTo>
                  <a:pt x="491" y="493"/>
                </a:lnTo>
                <a:lnTo>
                  <a:pt x="493" y="499"/>
                </a:lnTo>
                <a:lnTo>
                  <a:pt x="493" y="503"/>
                </a:lnTo>
                <a:lnTo>
                  <a:pt x="493" y="504"/>
                </a:lnTo>
                <a:lnTo>
                  <a:pt x="493" y="504"/>
                </a:lnTo>
                <a:lnTo>
                  <a:pt x="503" y="508"/>
                </a:lnTo>
                <a:lnTo>
                  <a:pt x="503" y="508"/>
                </a:lnTo>
                <a:lnTo>
                  <a:pt x="503" y="510"/>
                </a:lnTo>
                <a:lnTo>
                  <a:pt x="503" y="512"/>
                </a:lnTo>
                <a:lnTo>
                  <a:pt x="503" y="516"/>
                </a:lnTo>
                <a:lnTo>
                  <a:pt x="503" y="516"/>
                </a:lnTo>
                <a:lnTo>
                  <a:pt x="510" y="525"/>
                </a:lnTo>
                <a:lnTo>
                  <a:pt x="493" y="534"/>
                </a:lnTo>
                <a:lnTo>
                  <a:pt x="497" y="546"/>
                </a:lnTo>
                <a:lnTo>
                  <a:pt x="475" y="575"/>
                </a:lnTo>
                <a:lnTo>
                  <a:pt x="475" y="575"/>
                </a:lnTo>
                <a:lnTo>
                  <a:pt x="454" y="587"/>
                </a:lnTo>
                <a:lnTo>
                  <a:pt x="409" y="613"/>
                </a:lnTo>
                <a:lnTo>
                  <a:pt x="361" y="645"/>
                </a:lnTo>
                <a:lnTo>
                  <a:pt x="342" y="658"/>
                </a:lnTo>
                <a:lnTo>
                  <a:pt x="331" y="669"/>
                </a:lnTo>
                <a:lnTo>
                  <a:pt x="331" y="669"/>
                </a:lnTo>
                <a:lnTo>
                  <a:pt x="323" y="678"/>
                </a:lnTo>
                <a:lnTo>
                  <a:pt x="318" y="689"/>
                </a:lnTo>
                <a:lnTo>
                  <a:pt x="308" y="712"/>
                </a:lnTo>
                <a:lnTo>
                  <a:pt x="303" y="729"/>
                </a:lnTo>
                <a:lnTo>
                  <a:pt x="301" y="740"/>
                </a:lnTo>
                <a:lnTo>
                  <a:pt x="301" y="740"/>
                </a:lnTo>
                <a:lnTo>
                  <a:pt x="301" y="744"/>
                </a:lnTo>
                <a:lnTo>
                  <a:pt x="299" y="745"/>
                </a:lnTo>
                <a:lnTo>
                  <a:pt x="292" y="751"/>
                </a:lnTo>
                <a:lnTo>
                  <a:pt x="282" y="755"/>
                </a:lnTo>
                <a:lnTo>
                  <a:pt x="292" y="762"/>
                </a:lnTo>
                <a:lnTo>
                  <a:pt x="310" y="753"/>
                </a:lnTo>
                <a:lnTo>
                  <a:pt x="301" y="762"/>
                </a:lnTo>
                <a:lnTo>
                  <a:pt x="308" y="766"/>
                </a:lnTo>
                <a:lnTo>
                  <a:pt x="308" y="766"/>
                </a:lnTo>
                <a:lnTo>
                  <a:pt x="297" y="785"/>
                </a:lnTo>
                <a:lnTo>
                  <a:pt x="290" y="796"/>
                </a:lnTo>
                <a:lnTo>
                  <a:pt x="284" y="802"/>
                </a:lnTo>
                <a:lnTo>
                  <a:pt x="282" y="803"/>
                </a:lnTo>
                <a:lnTo>
                  <a:pt x="282" y="803"/>
                </a:lnTo>
                <a:lnTo>
                  <a:pt x="277" y="803"/>
                </a:lnTo>
                <a:lnTo>
                  <a:pt x="269" y="802"/>
                </a:lnTo>
                <a:lnTo>
                  <a:pt x="254" y="798"/>
                </a:lnTo>
                <a:lnTo>
                  <a:pt x="254" y="798"/>
                </a:lnTo>
                <a:lnTo>
                  <a:pt x="251" y="800"/>
                </a:lnTo>
                <a:lnTo>
                  <a:pt x="243" y="807"/>
                </a:lnTo>
                <a:lnTo>
                  <a:pt x="226" y="826"/>
                </a:lnTo>
                <a:lnTo>
                  <a:pt x="209" y="846"/>
                </a:lnTo>
                <a:lnTo>
                  <a:pt x="202" y="859"/>
                </a:lnTo>
                <a:lnTo>
                  <a:pt x="202" y="859"/>
                </a:lnTo>
                <a:lnTo>
                  <a:pt x="202" y="865"/>
                </a:lnTo>
                <a:lnTo>
                  <a:pt x="204" y="869"/>
                </a:lnTo>
                <a:lnTo>
                  <a:pt x="191" y="912"/>
                </a:lnTo>
                <a:lnTo>
                  <a:pt x="191" y="912"/>
                </a:lnTo>
                <a:lnTo>
                  <a:pt x="181" y="914"/>
                </a:lnTo>
                <a:lnTo>
                  <a:pt x="174" y="915"/>
                </a:lnTo>
                <a:lnTo>
                  <a:pt x="168" y="919"/>
                </a:lnTo>
                <a:lnTo>
                  <a:pt x="168" y="919"/>
                </a:lnTo>
                <a:lnTo>
                  <a:pt x="159" y="930"/>
                </a:lnTo>
                <a:lnTo>
                  <a:pt x="155" y="938"/>
                </a:lnTo>
                <a:lnTo>
                  <a:pt x="155" y="938"/>
                </a:lnTo>
                <a:lnTo>
                  <a:pt x="153" y="936"/>
                </a:lnTo>
                <a:lnTo>
                  <a:pt x="152" y="934"/>
                </a:lnTo>
                <a:lnTo>
                  <a:pt x="144" y="934"/>
                </a:lnTo>
                <a:lnTo>
                  <a:pt x="127" y="936"/>
                </a:lnTo>
                <a:lnTo>
                  <a:pt x="127" y="936"/>
                </a:lnTo>
                <a:lnTo>
                  <a:pt x="109" y="944"/>
                </a:lnTo>
                <a:lnTo>
                  <a:pt x="96" y="951"/>
                </a:lnTo>
                <a:lnTo>
                  <a:pt x="92" y="957"/>
                </a:lnTo>
                <a:lnTo>
                  <a:pt x="90" y="960"/>
                </a:lnTo>
                <a:lnTo>
                  <a:pt x="88" y="966"/>
                </a:lnTo>
                <a:lnTo>
                  <a:pt x="90" y="970"/>
                </a:lnTo>
                <a:lnTo>
                  <a:pt x="90" y="970"/>
                </a:lnTo>
                <a:lnTo>
                  <a:pt x="94" y="975"/>
                </a:lnTo>
                <a:lnTo>
                  <a:pt x="97" y="979"/>
                </a:lnTo>
                <a:lnTo>
                  <a:pt x="110" y="988"/>
                </a:lnTo>
                <a:lnTo>
                  <a:pt x="125" y="1000"/>
                </a:lnTo>
                <a:lnTo>
                  <a:pt x="82" y="1044"/>
                </a:lnTo>
                <a:lnTo>
                  <a:pt x="75" y="1044"/>
                </a:lnTo>
                <a:lnTo>
                  <a:pt x="75" y="1044"/>
                </a:lnTo>
                <a:lnTo>
                  <a:pt x="75" y="1052"/>
                </a:lnTo>
                <a:lnTo>
                  <a:pt x="75" y="1065"/>
                </a:lnTo>
                <a:lnTo>
                  <a:pt x="75" y="1065"/>
                </a:lnTo>
                <a:lnTo>
                  <a:pt x="79" y="1078"/>
                </a:lnTo>
                <a:lnTo>
                  <a:pt x="81" y="1082"/>
                </a:lnTo>
                <a:lnTo>
                  <a:pt x="0" y="1183"/>
                </a:lnTo>
                <a:lnTo>
                  <a:pt x="6" y="1198"/>
                </a:lnTo>
                <a:lnTo>
                  <a:pt x="25" y="1224"/>
                </a:lnTo>
                <a:lnTo>
                  <a:pt x="25" y="1224"/>
                </a:lnTo>
                <a:lnTo>
                  <a:pt x="21" y="1237"/>
                </a:lnTo>
                <a:lnTo>
                  <a:pt x="17" y="1252"/>
                </a:lnTo>
                <a:lnTo>
                  <a:pt x="17" y="1267"/>
                </a:lnTo>
                <a:lnTo>
                  <a:pt x="19" y="1276"/>
                </a:lnTo>
                <a:lnTo>
                  <a:pt x="21" y="1284"/>
                </a:lnTo>
                <a:lnTo>
                  <a:pt x="25" y="1291"/>
                </a:lnTo>
                <a:lnTo>
                  <a:pt x="28" y="1299"/>
                </a:lnTo>
                <a:lnTo>
                  <a:pt x="36" y="1304"/>
                </a:lnTo>
                <a:lnTo>
                  <a:pt x="45" y="1310"/>
                </a:lnTo>
                <a:lnTo>
                  <a:pt x="56" y="1313"/>
                </a:lnTo>
                <a:lnTo>
                  <a:pt x="69" y="1315"/>
                </a:lnTo>
                <a:lnTo>
                  <a:pt x="69" y="1315"/>
                </a:lnTo>
                <a:lnTo>
                  <a:pt x="82" y="1315"/>
                </a:lnTo>
                <a:lnTo>
                  <a:pt x="94" y="1312"/>
                </a:lnTo>
                <a:lnTo>
                  <a:pt x="105" y="1308"/>
                </a:lnTo>
                <a:lnTo>
                  <a:pt x="112" y="1302"/>
                </a:lnTo>
                <a:lnTo>
                  <a:pt x="118" y="1295"/>
                </a:lnTo>
                <a:lnTo>
                  <a:pt x="124" y="1287"/>
                </a:lnTo>
                <a:lnTo>
                  <a:pt x="127" y="1278"/>
                </a:lnTo>
                <a:lnTo>
                  <a:pt x="129" y="1269"/>
                </a:lnTo>
                <a:lnTo>
                  <a:pt x="131" y="1250"/>
                </a:lnTo>
                <a:lnTo>
                  <a:pt x="129" y="1231"/>
                </a:lnTo>
                <a:lnTo>
                  <a:pt x="125" y="1218"/>
                </a:lnTo>
                <a:lnTo>
                  <a:pt x="122" y="1213"/>
                </a:lnTo>
                <a:lnTo>
                  <a:pt x="120" y="1211"/>
                </a:lnTo>
                <a:lnTo>
                  <a:pt x="120" y="1211"/>
                </a:lnTo>
                <a:lnTo>
                  <a:pt x="107" y="1203"/>
                </a:lnTo>
                <a:lnTo>
                  <a:pt x="92" y="1196"/>
                </a:lnTo>
                <a:lnTo>
                  <a:pt x="79" y="1192"/>
                </a:lnTo>
                <a:lnTo>
                  <a:pt x="69" y="1192"/>
                </a:lnTo>
                <a:lnTo>
                  <a:pt x="69" y="1192"/>
                </a:lnTo>
                <a:lnTo>
                  <a:pt x="56" y="1194"/>
                </a:lnTo>
                <a:lnTo>
                  <a:pt x="53" y="1194"/>
                </a:lnTo>
                <a:lnTo>
                  <a:pt x="47" y="1181"/>
                </a:lnTo>
                <a:lnTo>
                  <a:pt x="51" y="1175"/>
                </a:lnTo>
                <a:lnTo>
                  <a:pt x="71" y="1177"/>
                </a:lnTo>
                <a:lnTo>
                  <a:pt x="94" y="1162"/>
                </a:lnTo>
                <a:lnTo>
                  <a:pt x="84" y="1158"/>
                </a:lnTo>
                <a:lnTo>
                  <a:pt x="53" y="1157"/>
                </a:lnTo>
                <a:lnTo>
                  <a:pt x="62" y="1149"/>
                </a:lnTo>
                <a:lnTo>
                  <a:pt x="69" y="1145"/>
                </a:lnTo>
                <a:lnTo>
                  <a:pt x="75" y="1132"/>
                </a:lnTo>
                <a:lnTo>
                  <a:pt x="84" y="1117"/>
                </a:lnTo>
                <a:lnTo>
                  <a:pt x="99" y="1125"/>
                </a:lnTo>
                <a:lnTo>
                  <a:pt x="109" y="1127"/>
                </a:lnTo>
                <a:lnTo>
                  <a:pt x="118" y="1119"/>
                </a:lnTo>
                <a:lnTo>
                  <a:pt x="138" y="1121"/>
                </a:lnTo>
                <a:lnTo>
                  <a:pt x="138" y="1121"/>
                </a:lnTo>
                <a:lnTo>
                  <a:pt x="140" y="1138"/>
                </a:lnTo>
                <a:lnTo>
                  <a:pt x="144" y="1151"/>
                </a:lnTo>
                <a:lnTo>
                  <a:pt x="146" y="1158"/>
                </a:lnTo>
                <a:lnTo>
                  <a:pt x="150" y="1162"/>
                </a:lnTo>
                <a:lnTo>
                  <a:pt x="150" y="1162"/>
                </a:lnTo>
                <a:lnTo>
                  <a:pt x="155" y="1166"/>
                </a:lnTo>
                <a:lnTo>
                  <a:pt x="161" y="1170"/>
                </a:lnTo>
                <a:lnTo>
                  <a:pt x="174" y="1173"/>
                </a:lnTo>
                <a:lnTo>
                  <a:pt x="191" y="1179"/>
                </a:lnTo>
                <a:lnTo>
                  <a:pt x="191" y="1179"/>
                </a:lnTo>
                <a:lnTo>
                  <a:pt x="174" y="1201"/>
                </a:lnTo>
                <a:lnTo>
                  <a:pt x="163" y="1220"/>
                </a:lnTo>
                <a:lnTo>
                  <a:pt x="159" y="1226"/>
                </a:lnTo>
                <a:lnTo>
                  <a:pt x="157" y="1231"/>
                </a:lnTo>
                <a:lnTo>
                  <a:pt x="157" y="1231"/>
                </a:lnTo>
                <a:lnTo>
                  <a:pt x="157" y="1235"/>
                </a:lnTo>
                <a:lnTo>
                  <a:pt x="159" y="1241"/>
                </a:lnTo>
                <a:lnTo>
                  <a:pt x="165" y="1252"/>
                </a:lnTo>
                <a:lnTo>
                  <a:pt x="172" y="1263"/>
                </a:lnTo>
                <a:lnTo>
                  <a:pt x="172" y="1263"/>
                </a:lnTo>
                <a:lnTo>
                  <a:pt x="176" y="1270"/>
                </a:lnTo>
                <a:lnTo>
                  <a:pt x="176" y="1270"/>
                </a:lnTo>
                <a:lnTo>
                  <a:pt x="172" y="1282"/>
                </a:lnTo>
                <a:lnTo>
                  <a:pt x="170" y="1295"/>
                </a:lnTo>
                <a:lnTo>
                  <a:pt x="170" y="1310"/>
                </a:lnTo>
                <a:lnTo>
                  <a:pt x="170" y="1327"/>
                </a:lnTo>
                <a:lnTo>
                  <a:pt x="176" y="1342"/>
                </a:lnTo>
                <a:lnTo>
                  <a:pt x="180" y="1347"/>
                </a:lnTo>
                <a:lnTo>
                  <a:pt x="185" y="1353"/>
                </a:lnTo>
                <a:lnTo>
                  <a:pt x="191" y="1358"/>
                </a:lnTo>
                <a:lnTo>
                  <a:pt x="198" y="1362"/>
                </a:lnTo>
                <a:lnTo>
                  <a:pt x="198" y="1362"/>
                </a:lnTo>
                <a:lnTo>
                  <a:pt x="217" y="1366"/>
                </a:lnTo>
                <a:lnTo>
                  <a:pt x="232" y="1368"/>
                </a:lnTo>
                <a:lnTo>
                  <a:pt x="247" y="1366"/>
                </a:lnTo>
                <a:lnTo>
                  <a:pt x="260" y="1360"/>
                </a:lnTo>
                <a:lnTo>
                  <a:pt x="271" y="1351"/>
                </a:lnTo>
                <a:lnTo>
                  <a:pt x="280" y="1340"/>
                </a:lnTo>
                <a:lnTo>
                  <a:pt x="286" y="1323"/>
                </a:lnTo>
                <a:lnTo>
                  <a:pt x="290" y="1304"/>
                </a:lnTo>
                <a:lnTo>
                  <a:pt x="290" y="1304"/>
                </a:lnTo>
                <a:lnTo>
                  <a:pt x="290" y="1285"/>
                </a:lnTo>
                <a:lnTo>
                  <a:pt x="286" y="1270"/>
                </a:lnTo>
                <a:lnTo>
                  <a:pt x="280" y="1257"/>
                </a:lnTo>
                <a:lnTo>
                  <a:pt x="273" y="1250"/>
                </a:lnTo>
                <a:lnTo>
                  <a:pt x="264" y="1244"/>
                </a:lnTo>
                <a:lnTo>
                  <a:pt x="256" y="1241"/>
                </a:lnTo>
                <a:lnTo>
                  <a:pt x="245" y="1237"/>
                </a:lnTo>
                <a:lnTo>
                  <a:pt x="245" y="1237"/>
                </a:lnTo>
                <a:lnTo>
                  <a:pt x="236" y="1235"/>
                </a:lnTo>
                <a:lnTo>
                  <a:pt x="224" y="1237"/>
                </a:lnTo>
                <a:lnTo>
                  <a:pt x="209" y="1239"/>
                </a:lnTo>
                <a:lnTo>
                  <a:pt x="204" y="1229"/>
                </a:lnTo>
                <a:lnTo>
                  <a:pt x="209" y="1224"/>
                </a:lnTo>
                <a:lnTo>
                  <a:pt x="241" y="1222"/>
                </a:lnTo>
                <a:lnTo>
                  <a:pt x="252" y="1207"/>
                </a:lnTo>
                <a:lnTo>
                  <a:pt x="252" y="1207"/>
                </a:lnTo>
                <a:lnTo>
                  <a:pt x="267" y="1214"/>
                </a:lnTo>
                <a:lnTo>
                  <a:pt x="282" y="1220"/>
                </a:lnTo>
                <a:lnTo>
                  <a:pt x="299" y="1226"/>
                </a:lnTo>
                <a:lnTo>
                  <a:pt x="299" y="1226"/>
                </a:lnTo>
                <a:lnTo>
                  <a:pt x="340" y="1237"/>
                </a:lnTo>
                <a:lnTo>
                  <a:pt x="359" y="1242"/>
                </a:lnTo>
                <a:lnTo>
                  <a:pt x="372" y="1244"/>
                </a:lnTo>
                <a:lnTo>
                  <a:pt x="372" y="1244"/>
                </a:lnTo>
                <a:lnTo>
                  <a:pt x="392" y="1244"/>
                </a:lnTo>
                <a:lnTo>
                  <a:pt x="392" y="1244"/>
                </a:lnTo>
                <a:lnTo>
                  <a:pt x="398" y="1244"/>
                </a:lnTo>
                <a:lnTo>
                  <a:pt x="413" y="1244"/>
                </a:lnTo>
                <a:lnTo>
                  <a:pt x="424" y="1242"/>
                </a:lnTo>
                <a:lnTo>
                  <a:pt x="437" y="1239"/>
                </a:lnTo>
                <a:lnTo>
                  <a:pt x="450" y="1233"/>
                </a:lnTo>
                <a:lnTo>
                  <a:pt x="465" y="1226"/>
                </a:lnTo>
                <a:lnTo>
                  <a:pt x="465" y="1226"/>
                </a:lnTo>
                <a:lnTo>
                  <a:pt x="490" y="1211"/>
                </a:lnTo>
                <a:lnTo>
                  <a:pt x="505" y="1199"/>
                </a:lnTo>
                <a:lnTo>
                  <a:pt x="514" y="1192"/>
                </a:lnTo>
                <a:lnTo>
                  <a:pt x="514" y="1192"/>
                </a:lnTo>
                <a:lnTo>
                  <a:pt x="525" y="1190"/>
                </a:lnTo>
                <a:lnTo>
                  <a:pt x="540" y="1186"/>
                </a:lnTo>
                <a:lnTo>
                  <a:pt x="540" y="1186"/>
                </a:lnTo>
                <a:lnTo>
                  <a:pt x="551" y="1177"/>
                </a:lnTo>
                <a:lnTo>
                  <a:pt x="559" y="1170"/>
                </a:lnTo>
                <a:lnTo>
                  <a:pt x="585" y="1170"/>
                </a:lnTo>
                <a:lnTo>
                  <a:pt x="585" y="1194"/>
                </a:lnTo>
                <a:lnTo>
                  <a:pt x="585" y="1194"/>
                </a:lnTo>
                <a:lnTo>
                  <a:pt x="576" y="1201"/>
                </a:lnTo>
                <a:lnTo>
                  <a:pt x="570" y="1209"/>
                </a:lnTo>
                <a:lnTo>
                  <a:pt x="568" y="1213"/>
                </a:lnTo>
                <a:lnTo>
                  <a:pt x="568" y="1213"/>
                </a:lnTo>
                <a:lnTo>
                  <a:pt x="570" y="1214"/>
                </a:lnTo>
                <a:lnTo>
                  <a:pt x="576" y="1218"/>
                </a:lnTo>
                <a:lnTo>
                  <a:pt x="583" y="1218"/>
                </a:lnTo>
                <a:lnTo>
                  <a:pt x="583" y="1218"/>
                </a:lnTo>
                <a:lnTo>
                  <a:pt x="585" y="1229"/>
                </a:lnTo>
                <a:lnTo>
                  <a:pt x="587" y="1241"/>
                </a:lnTo>
                <a:lnTo>
                  <a:pt x="590" y="1254"/>
                </a:lnTo>
                <a:lnTo>
                  <a:pt x="596" y="1269"/>
                </a:lnTo>
                <a:lnTo>
                  <a:pt x="604" y="1280"/>
                </a:lnTo>
                <a:lnTo>
                  <a:pt x="607" y="1285"/>
                </a:lnTo>
                <a:lnTo>
                  <a:pt x="615" y="1291"/>
                </a:lnTo>
                <a:lnTo>
                  <a:pt x="620" y="1295"/>
                </a:lnTo>
                <a:lnTo>
                  <a:pt x="628" y="1297"/>
                </a:lnTo>
                <a:lnTo>
                  <a:pt x="628" y="1297"/>
                </a:lnTo>
                <a:lnTo>
                  <a:pt x="635" y="1299"/>
                </a:lnTo>
                <a:lnTo>
                  <a:pt x="643" y="1299"/>
                </a:lnTo>
                <a:lnTo>
                  <a:pt x="660" y="1295"/>
                </a:lnTo>
                <a:lnTo>
                  <a:pt x="673" y="1287"/>
                </a:lnTo>
                <a:lnTo>
                  <a:pt x="686" y="1276"/>
                </a:lnTo>
                <a:lnTo>
                  <a:pt x="697" y="1263"/>
                </a:lnTo>
                <a:lnTo>
                  <a:pt x="704" y="1248"/>
                </a:lnTo>
                <a:lnTo>
                  <a:pt x="708" y="1231"/>
                </a:lnTo>
                <a:lnTo>
                  <a:pt x="708" y="1224"/>
                </a:lnTo>
                <a:lnTo>
                  <a:pt x="706" y="1214"/>
                </a:lnTo>
                <a:lnTo>
                  <a:pt x="706" y="1214"/>
                </a:lnTo>
                <a:lnTo>
                  <a:pt x="703" y="1199"/>
                </a:lnTo>
                <a:lnTo>
                  <a:pt x="699" y="1186"/>
                </a:lnTo>
                <a:lnTo>
                  <a:pt x="693" y="1177"/>
                </a:lnTo>
                <a:lnTo>
                  <a:pt x="689" y="1171"/>
                </a:lnTo>
                <a:lnTo>
                  <a:pt x="680" y="1164"/>
                </a:lnTo>
                <a:lnTo>
                  <a:pt x="675" y="1162"/>
                </a:lnTo>
                <a:lnTo>
                  <a:pt x="675" y="1162"/>
                </a:lnTo>
                <a:lnTo>
                  <a:pt x="665" y="1160"/>
                </a:lnTo>
                <a:lnTo>
                  <a:pt x="660" y="1160"/>
                </a:lnTo>
                <a:lnTo>
                  <a:pt x="669" y="1143"/>
                </a:lnTo>
                <a:lnTo>
                  <a:pt x="669" y="1143"/>
                </a:lnTo>
                <a:lnTo>
                  <a:pt x="667" y="1140"/>
                </a:lnTo>
                <a:lnTo>
                  <a:pt x="663" y="1138"/>
                </a:lnTo>
                <a:lnTo>
                  <a:pt x="658" y="1136"/>
                </a:lnTo>
                <a:lnTo>
                  <a:pt x="658" y="1136"/>
                </a:lnTo>
                <a:lnTo>
                  <a:pt x="652" y="1138"/>
                </a:lnTo>
                <a:lnTo>
                  <a:pt x="643" y="1142"/>
                </a:lnTo>
                <a:lnTo>
                  <a:pt x="635" y="1145"/>
                </a:lnTo>
                <a:lnTo>
                  <a:pt x="624" y="1157"/>
                </a:lnTo>
                <a:lnTo>
                  <a:pt x="609" y="1155"/>
                </a:lnTo>
                <a:lnTo>
                  <a:pt x="607" y="1136"/>
                </a:lnTo>
                <a:lnTo>
                  <a:pt x="615" y="1128"/>
                </a:lnTo>
                <a:lnTo>
                  <a:pt x="615" y="1123"/>
                </a:lnTo>
                <a:lnTo>
                  <a:pt x="605" y="1115"/>
                </a:lnTo>
                <a:lnTo>
                  <a:pt x="594" y="1016"/>
                </a:lnTo>
                <a:lnTo>
                  <a:pt x="596" y="1011"/>
                </a:lnTo>
                <a:lnTo>
                  <a:pt x="592" y="981"/>
                </a:lnTo>
                <a:lnTo>
                  <a:pt x="594" y="973"/>
                </a:lnTo>
                <a:lnTo>
                  <a:pt x="587" y="966"/>
                </a:lnTo>
                <a:lnTo>
                  <a:pt x="581" y="944"/>
                </a:lnTo>
                <a:lnTo>
                  <a:pt x="587" y="940"/>
                </a:lnTo>
                <a:lnTo>
                  <a:pt x="587" y="940"/>
                </a:lnTo>
                <a:lnTo>
                  <a:pt x="602" y="944"/>
                </a:lnTo>
                <a:lnTo>
                  <a:pt x="617" y="944"/>
                </a:lnTo>
                <a:lnTo>
                  <a:pt x="630" y="942"/>
                </a:lnTo>
                <a:lnTo>
                  <a:pt x="630" y="942"/>
                </a:lnTo>
                <a:lnTo>
                  <a:pt x="645" y="934"/>
                </a:lnTo>
                <a:lnTo>
                  <a:pt x="661" y="923"/>
                </a:lnTo>
                <a:lnTo>
                  <a:pt x="689" y="901"/>
                </a:lnTo>
                <a:lnTo>
                  <a:pt x="689" y="901"/>
                </a:lnTo>
                <a:lnTo>
                  <a:pt x="697" y="895"/>
                </a:lnTo>
                <a:lnTo>
                  <a:pt x="701" y="889"/>
                </a:lnTo>
                <a:lnTo>
                  <a:pt x="704" y="884"/>
                </a:lnTo>
                <a:lnTo>
                  <a:pt x="689" y="800"/>
                </a:lnTo>
                <a:lnTo>
                  <a:pt x="725" y="813"/>
                </a:lnTo>
                <a:lnTo>
                  <a:pt x="725" y="813"/>
                </a:lnTo>
                <a:lnTo>
                  <a:pt x="736" y="856"/>
                </a:lnTo>
                <a:lnTo>
                  <a:pt x="744" y="889"/>
                </a:lnTo>
                <a:lnTo>
                  <a:pt x="747" y="912"/>
                </a:lnTo>
                <a:lnTo>
                  <a:pt x="747" y="912"/>
                </a:lnTo>
                <a:lnTo>
                  <a:pt x="753" y="947"/>
                </a:lnTo>
                <a:lnTo>
                  <a:pt x="757" y="968"/>
                </a:lnTo>
                <a:lnTo>
                  <a:pt x="762" y="985"/>
                </a:lnTo>
                <a:lnTo>
                  <a:pt x="762" y="985"/>
                </a:lnTo>
                <a:lnTo>
                  <a:pt x="770" y="1001"/>
                </a:lnTo>
                <a:lnTo>
                  <a:pt x="775" y="1018"/>
                </a:lnTo>
                <a:lnTo>
                  <a:pt x="781" y="1039"/>
                </a:lnTo>
                <a:lnTo>
                  <a:pt x="781" y="1039"/>
                </a:lnTo>
                <a:lnTo>
                  <a:pt x="777" y="1044"/>
                </a:lnTo>
                <a:lnTo>
                  <a:pt x="768" y="1056"/>
                </a:lnTo>
                <a:lnTo>
                  <a:pt x="768" y="1056"/>
                </a:lnTo>
                <a:lnTo>
                  <a:pt x="768" y="1063"/>
                </a:lnTo>
                <a:lnTo>
                  <a:pt x="768" y="1071"/>
                </a:lnTo>
                <a:lnTo>
                  <a:pt x="770" y="1087"/>
                </a:lnTo>
                <a:lnTo>
                  <a:pt x="770" y="1087"/>
                </a:lnTo>
                <a:lnTo>
                  <a:pt x="772" y="1114"/>
                </a:lnTo>
                <a:lnTo>
                  <a:pt x="770" y="1132"/>
                </a:lnTo>
                <a:lnTo>
                  <a:pt x="770" y="1132"/>
                </a:lnTo>
                <a:lnTo>
                  <a:pt x="766" y="1138"/>
                </a:lnTo>
                <a:lnTo>
                  <a:pt x="759" y="1143"/>
                </a:lnTo>
                <a:lnTo>
                  <a:pt x="759" y="1143"/>
                </a:lnTo>
                <a:lnTo>
                  <a:pt x="736" y="1155"/>
                </a:lnTo>
                <a:lnTo>
                  <a:pt x="721" y="1164"/>
                </a:lnTo>
                <a:lnTo>
                  <a:pt x="716" y="1170"/>
                </a:lnTo>
                <a:lnTo>
                  <a:pt x="714" y="1173"/>
                </a:lnTo>
                <a:lnTo>
                  <a:pt x="714" y="1173"/>
                </a:lnTo>
                <a:lnTo>
                  <a:pt x="712" y="1183"/>
                </a:lnTo>
                <a:lnTo>
                  <a:pt x="714" y="1188"/>
                </a:lnTo>
                <a:lnTo>
                  <a:pt x="716" y="1192"/>
                </a:lnTo>
                <a:lnTo>
                  <a:pt x="719" y="1194"/>
                </a:lnTo>
                <a:lnTo>
                  <a:pt x="729" y="1198"/>
                </a:lnTo>
                <a:lnTo>
                  <a:pt x="729" y="1198"/>
                </a:lnTo>
                <a:lnTo>
                  <a:pt x="747" y="1196"/>
                </a:lnTo>
                <a:lnTo>
                  <a:pt x="772" y="1192"/>
                </a:lnTo>
                <a:lnTo>
                  <a:pt x="803" y="1186"/>
                </a:lnTo>
                <a:lnTo>
                  <a:pt x="803" y="1186"/>
                </a:lnTo>
                <a:lnTo>
                  <a:pt x="828" y="1183"/>
                </a:lnTo>
                <a:lnTo>
                  <a:pt x="854" y="1179"/>
                </a:lnTo>
                <a:lnTo>
                  <a:pt x="854" y="1179"/>
                </a:lnTo>
                <a:lnTo>
                  <a:pt x="856" y="1177"/>
                </a:lnTo>
                <a:lnTo>
                  <a:pt x="858" y="1166"/>
                </a:lnTo>
                <a:lnTo>
                  <a:pt x="858" y="1166"/>
                </a:lnTo>
                <a:lnTo>
                  <a:pt x="859" y="1128"/>
                </a:lnTo>
                <a:lnTo>
                  <a:pt x="861" y="1091"/>
                </a:lnTo>
                <a:lnTo>
                  <a:pt x="861" y="1091"/>
                </a:lnTo>
                <a:lnTo>
                  <a:pt x="856" y="1059"/>
                </a:lnTo>
                <a:lnTo>
                  <a:pt x="852" y="1041"/>
                </a:lnTo>
                <a:lnTo>
                  <a:pt x="850" y="1033"/>
                </a:lnTo>
                <a:lnTo>
                  <a:pt x="837" y="1033"/>
                </a:lnTo>
                <a:lnTo>
                  <a:pt x="828" y="958"/>
                </a:lnTo>
                <a:lnTo>
                  <a:pt x="828" y="958"/>
                </a:lnTo>
                <a:lnTo>
                  <a:pt x="839" y="968"/>
                </a:lnTo>
                <a:lnTo>
                  <a:pt x="846" y="973"/>
                </a:lnTo>
                <a:lnTo>
                  <a:pt x="850" y="977"/>
                </a:lnTo>
                <a:lnTo>
                  <a:pt x="856" y="998"/>
                </a:lnTo>
                <a:lnTo>
                  <a:pt x="856" y="998"/>
                </a:lnTo>
                <a:lnTo>
                  <a:pt x="858" y="1001"/>
                </a:lnTo>
                <a:lnTo>
                  <a:pt x="859" y="1007"/>
                </a:lnTo>
                <a:lnTo>
                  <a:pt x="859" y="1011"/>
                </a:lnTo>
                <a:lnTo>
                  <a:pt x="859" y="1011"/>
                </a:lnTo>
                <a:lnTo>
                  <a:pt x="858" y="1015"/>
                </a:lnTo>
                <a:lnTo>
                  <a:pt x="856" y="1016"/>
                </a:lnTo>
                <a:lnTo>
                  <a:pt x="854" y="1018"/>
                </a:lnTo>
                <a:lnTo>
                  <a:pt x="858" y="1026"/>
                </a:lnTo>
                <a:lnTo>
                  <a:pt x="858" y="1026"/>
                </a:lnTo>
                <a:lnTo>
                  <a:pt x="872" y="1059"/>
                </a:lnTo>
                <a:lnTo>
                  <a:pt x="880" y="1078"/>
                </a:lnTo>
                <a:lnTo>
                  <a:pt x="884" y="1091"/>
                </a:lnTo>
                <a:lnTo>
                  <a:pt x="884" y="1091"/>
                </a:lnTo>
                <a:lnTo>
                  <a:pt x="886" y="1115"/>
                </a:lnTo>
                <a:lnTo>
                  <a:pt x="886" y="1115"/>
                </a:lnTo>
                <a:lnTo>
                  <a:pt x="887" y="1127"/>
                </a:lnTo>
                <a:lnTo>
                  <a:pt x="889" y="1130"/>
                </a:lnTo>
                <a:lnTo>
                  <a:pt x="889" y="1134"/>
                </a:lnTo>
                <a:lnTo>
                  <a:pt x="889" y="1134"/>
                </a:lnTo>
                <a:lnTo>
                  <a:pt x="887" y="1140"/>
                </a:lnTo>
                <a:lnTo>
                  <a:pt x="884" y="1151"/>
                </a:lnTo>
                <a:lnTo>
                  <a:pt x="884" y="1160"/>
                </a:lnTo>
                <a:lnTo>
                  <a:pt x="886" y="1166"/>
                </a:lnTo>
                <a:lnTo>
                  <a:pt x="887" y="1168"/>
                </a:lnTo>
                <a:lnTo>
                  <a:pt x="887" y="1168"/>
                </a:lnTo>
                <a:lnTo>
                  <a:pt x="893" y="1170"/>
                </a:lnTo>
                <a:lnTo>
                  <a:pt x="901" y="1170"/>
                </a:lnTo>
                <a:lnTo>
                  <a:pt x="910" y="1168"/>
                </a:lnTo>
                <a:lnTo>
                  <a:pt x="919" y="1164"/>
                </a:lnTo>
                <a:lnTo>
                  <a:pt x="929" y="1160"/>
                </a:lnTo>
                <a:lnTo>
                  <a:pt x="938" y="1155"/>
                </a:lnTo>
                <a:lnTo>
                  <a:pt x="943" y="1145"/>
                </a:lnTo>
                <a:lnTo>
                  <a:pt x="949" y="1136"/>
                </a:lnTo>
                <a:lnTo>
                  <a:pt x="949" y="1136"/>
                </a:lnTo>
                <a:lnTo>
                  <a:pt x="955" y="1112"/>
                </a:lnTo>
                <a:lnTo>
                  <a:pt x="958" y="1091"/>
                </a:lnTo>
                <a:lnTo>
                  <a:pt x="960" y="1074"/>
                </a:lnTo>
                <a:lnTo>
                  <a:pt x="958" y="1059"/>
                </a:lnTo>
                <a:lnTo>
                  <a:pt x="958" y="1059"/>
                </a:lnTo>
                <a:lnTo>
                  <a:pt x="955" y="1041"/>
                </a:lnTo>
                <a:lnTo>
                  <a:pt x="951" y="1033"/>
                </a:lnTo>
                <a:lnTo>
                  <a:pt x="947" y="1029"/>
                </a:lnTo>
                <a:lnTo>
                  <a:pt x="947" y="1029"/>
                </a:lnTo>
                <a:lnTo>
                  <a:pt x="932" y="1020"/>
                </a:lnTo>
                <a:lnTo>
                  <a:pt x="927" y="1013"/>
                </a:lnTo>
                <a:lnTo>
                  <a:pt x="923" y="1007"/>
                </a:lnTo>
                <a:lnTo>
                  <a:pt x="923" y="1007"/>
                </a:lnTo>
                <a:lnTo>
                  <a:pt x="912" y="981"/>
                </a:lnTo>
                <a:lnTo>
                  <a:pt x="912" y="981"/>
                </a:lnTo>
                <a:lnTo>
                  <a:pt x="902" y="957"/>
                </a:lnTo>
                <a:lnTo>
                  <a:pt x="886" y="915"/>
                </a:lnTo>
                <a:lnTo>
                  <a:pt x="886" y="915"/>
                </a:lnTo>
                <a:lnTo>
                  <a:pt x="880" y="908"/>
                </a:lnTo>
                <a:lnTo>
                  <a:pt x="872" y="899"/>
                </a:lnTo>
                <a:lnTo>
                  <a:pt x="856" y="882"/>
                </a:lnTo>
                <a:lnTo>
                  <a:pt x="831" y="863"/>
                </a:lnTo>
                <a:lnTo>
                  <a:pt x="837" y="824"/>
                </a:lnTo>
                <a:lnTo>
                  <a:pt x="852" y="826"/>
                </a:lnTo>
                <a:lnTo>
                  <a:pt x="852" y="826"/>
                </a:lnTo>
                <a:lnTo>
                  <a:pt x="876" y="759"/>
                </a:lnTo>
                <a:lnTo>
                  <a:pt x="895" y="708"/>
                </a:lnTo>
                <a:lnTo>
                  <a:pt x="910" y="674"/>
                </a:lnTo>
                <a:lnTo>
                  <a:pt x="910" y="674"/>
                </a:lnTo>
                <a:lnTo>
                  <a:pt x="914" y="665"/>
                </a:lnTo>
                <a:lnTo>
                  <a:pt x="915" y="658"/>
                </a:lnTo>
                <a:lnTo>
                  <a:pt x="919" y="639"/>
                </a:lnTo>
                <a:lnTo>
                  <a:pt x="921" y="620"/>
                </a:lnTo>
                <a:lnTo>
                  <a:pt x="921" y="620"/>
                </a:lnTo>
                <a:lnTo>
                  <a:pt x="942" y="620"/>
                </a:lnTo>
                <a:lnTo>
                  <a:pt x="955" y="620"/>
                </a:lnTo>
                <a:lnTo>
                  <a:pt x="960" y="617"/>
                </a:lnTo>
                <a:lnTo>
                  <a:pt x="962" y="615"/>
                </a:lnTo>
                <a:lnTo>
                  <a:pt x="962" y="615"/>
                </a:lnTo>
                <a:lnTo>
                  <a:pt x="964" y="607"/>
                </a:lnTo>
                <a:lnTo>
                  <a:pt x="962" y="600"/>
                </a:lnTo>
                <a:lnTo>
                  <a:pt x="960" y="588"/>
                </a:lnTo>
                <a:lnTo>
                  <a:pt x="957" y="568"/>
                </a:lnTo>
                <a:lnTo>
                  <a:pt x="957" y="568"/>
                </a:lnTo>
                <a:lnTo>
                  <a:pt x="947" y="506"/>
                </a:lnTo>
                <a:lnTo>
                  <a:pt x="945" y="471"/>
                </a:lnTo>
                <a:lnTo>
                  <a:pt x="945" y="435"/>
                </a:lnTo>
                <a:lnTo>
                  <a:pt x="945" y="435"/>
                </a:lnTo>
                <a:lnTo>
                  <a:pt x="945" y="390"/>
                </a:lnTo>
                <a:lnTo>
                  <a:pt x="942" y="333"/>
                </a:lnTo>
                <a:lnTo>
                  <a:pt x="934" y="247"/>
                </a:lnTo>
                <a:lnTo>
                  <a:pt x="934" y="247"/>
                </a:lnTo>
                <a:lnTo>
                  <a:pt x="932" y="241"/>
                </a:lnTo>
                <a:lnTo>
                  <a:pt x="925" y="233"/>
                </a:lnTo>
                <a:lnTo>
                  <a:pt x="904" y="219"/>
                </a:lnTo>
                <a:lnTo>
                  <a:pt x="886" y="207"/>
                </a:lnTo>
                <a:lnTo>
                  <a:pt x="876" y="204"/>
                </a:lnTo>
                <a:lnTo>
                  <a:pt x="876" y="204"/>
                </a:lnTo>
                <a:lnTo>
                  <a:pt x="874" y="189"/>
                </a:lnTo>
                <a:lnTo>
                  <a:pt x="872" y="168"/>
                </a:lnTo>
                <a:lnTo>
                  <a:pt x="872" y="168"/>
                </a:lnTo>
                <a:lnTo>
                  <a:pt x="871" y="166"/>
                </a:lnTo>
                <a:lnTo>
                  <a:pt x="867" y="164"/>
                </a:lnTo>
                <a:lnTo>
                  <a:pt x="858" y="164"/>
                </a:lnTo>
                <a:lnTo>
                  <a:pt x="846" y="166"/>
                </a:lnTo>
                <a:lnTo>
                  <a:pt x="848" y="153"/>
                </a:lnTo>
                <a:lnTo>
                  <a:pt x="848" y="153"/>
                </a:lnTo>
                <a:lnTo>
                  <a:pt x="852" y="149"/>
                </a:lnTo>
                <a:lnTo>
                  <a:pt x="872" y="131"/>
                </a:lnTo>
                <a:lnTo>
                  <a:pt x="872" y="131"/>
                </a:lnTo>
                <a:lnTo>
                  <a:pt x="878" y="121"/>
                </a:lnTo>
                <a:lnTo>
                  <a:pt x="880" y="112"/>
                </a:lnTo>
                <a:lnTo>
                  <a:pt x="882" y="103"/>
                </a:lnTo>
                <a:lnTo>
                  <a:pt x="882" y="91"/>
                </a:lnTo>
                <a:lnTo>
                  <a:pt x="880" y="77"/>
                </a:lnTo>
                <a:lnTo>
                  <a:pt x="878" y="71"/>
                </a:lnTo>
                <a:lnTo>
                  <a:pt x="878" y="71"/>
                </a:lnTo>
                <a:lnTo>
                  <a:pt x="882" y="62"/>
                </a:lnTo>
                <a:lnTo>
                  <a:pt x="884" y="50"/>
                </a:lnTo>
                <a:lnTo>
                  <a:pt x="884" y="39"/>
                </a:lnTo>
                <a:lnTo>
                  <a:pt x="884" y="39"/>
                </a:lnTo>
                <a:lnTo>
                  <a:pt x="886" y="30"/>
                </a:lnTo>
                <a:lnTo>
                  <a:pt x="886" y="24"/>
                </a:lnTo>
                <a:lnTo>
                  <a:pt x="886" y="20"/>
                </a:lnTo>
                <a:lnTo>
                  <a:pt x="886" y="19"/>
                </a:lnTo>
                <a:lnTo>
                  <a:pt x="876" y="13"/>
                </a:lnTo>
                <a:lnTo>
                  <a:pt x="876" y="13"/>
                </a:lnTo>
                <a:lnTo>
                  <a:pt x="863" y="7"/>
                </a:lnTo>
                <a:lnTo>
                  <a:pt x="852" y="6"/>
                </a:lnTo>
                <a:lnTo>
                  <a:pt x="841" y="2"/>
                </a:lnTo>
                <a:lnTo>
                  <a:pt x="820" y="4"/>
                </a:lnTo>
                <a:lnTo>
                  <a:pt x="820" y="4"/>
                </a:lnTo>
                <a:lnTo>
                  <a:pt x="820" y="2"/>
                </a:lnTo>
                <a:lnTo>
                  <a:pt x="818" y="0"/>
                </a:lnTo>
                <a:lnTo>
                  <a:pt x="815" y="0"/>
                </a:lnTo>
                <a:lnTo>
                  <a:pt x="807" y="2"/>
                </a:lnTo>
                <a:lnTo>
                  <a:pt x="807" y="2"/>
                </a:lnTo>
                <a:lnTo>
                  <a:pt x="794" y="7"/>
                </a:lnTo>
                <a:lnTo>
                  <a:pt x="790" y="9"/>
                </a:lnTo>
                <a:lnTo>
                  <a:pt x="790" y="9"/>
                </a:lnTo>
                <a:lnTo>
                  <a:pt x="790" y="9"/>
                </a:lnTo>
                <a:lnTo>
                  <a:pt x="787" y="19"/>
                </a:lnTo>
                <a:lnTo>
                  <a:pt x="785" y="24"/>
                </a:lnTo>
                <a:lnTo>
                  <a:pt x="785" y="24"/>
                </a:lnTo>
                <a:lnTo>
                  <a:pt x="774" y="28"/>
                </a:lnTo>
                <a:lnTo>
                  <a:pt x="757" y="35"/>
                </a:lnTo>
                <a:lnTo>
                  <a:pt x="757" y="35"/>
                </a:lnTo>
                <a:lnTo>
                  <a:pt x="742" y="45"/>
                </a:lnTo>
                <a:lnTo>
                  <a:pt x="736" y="50"/>
                </a:lnTo>
                <a:lnTo>
                  <a:pt x="732" y="54"/>
                </a:lnTo>
                <a:lnTo>
                  <a:pt x="732" y="54"/>
                </a:lnTo>
                <a:lnTo>
                  <a:pt x="731" y="80"/>
                </a:lnTo>
                <a:lnTo>
                  <a:pt x="731" y="80"/>
                </a:lnTo>
                <a:lnTo>
                  <a:pt x="727" y="123"/>
                </a:lnTo>
                <a:lnTo>
                  <a:pt x="727" y="123"/>
                </a:lnTo>
                <a:lnTo>
                  <a:pt x="729" y="149"/>
                </a:lnTo>
                <a:lnTo>
                  <a:pt x="729" y="149"/>
                </a:lnTo>
                <a:lnTo>
                  <a:pt x="732" y="164"/>
                </a:lnTo>
                <a:lnTo>
                  <a:pt x="736" y="174"/>
                </a:lnTo>
                <a:lnTo>
                  <a:pt x="740" y="179"/>
                </a:lnTo>
                <a:lnTo>
                  <a:pt x="740" y="179"/>
                </a:lnTo>
                <a:lnTo>
                  <a:pt x="753" y="194"/>
                </a:lnTo>
                <a:lnTo>
                  <a:pt x="753" y="194"/>
                </a:lnTo>
                <a:close/>
                <a:moveTo>
                  <a:pt x="708" y="409"/>
                </a:moveTo>
                <a:lnTo>
                  <a:pt x="708" y="409"/>
                </a:lnTo>
                <a:lnTo>
                  <a:pt x="708" y="426"/>
                </a:lnTo>
                <a:lnTo>
                  <a:pt x="708" y="426"/>
                </a:lnTo>
                <a:lnTo>
                  <a:pt x="708" y="433"/>
                </a:lnTo>
                <a:lnTo>
                  <a:pt x="710" y="446"/>
                </a:lnTo>
                <a:lnTo>
                  <a:pt x="710" y="446"/>
                </a:lnTo>
                <a:lnTo>
                  <a:pt x="712" y="454"/>
                </a:lnTo>
                <a:lnTo>
                  <a:pt x="714" y="458"/>
                </a:lnTo>
                <a:lnTo>
                  <a:pt x="716" y="460"/>
                </a:lnTo>
                <a:lnTo>
                  <a:pt x="716" y="460"/>
                </a:lnTo>
                <a:lnTo>
                  <a:pt x="712" y="467"/>
                </a:lnTo>
                <a:lnTo>
                  <a:pt x="708" y="475"/>
                </a:lnTo>
                <a:lnTo>
                  <a:pt x="708" y="475"/>
                </a:lnTo>
                <a:lnTo>
                  <a:pt x="695" y="469"/>
                </a:lnTo>
                <a:lnTo>
                  <a:pt x="695" y="469"/>
                </a:lnTo>
                <a:lnTo>
                  <a:pt x="689" y="471"/>
                </a:lnTo>
                <a:lnTo>
                  <a:pt x="684" y="473"/>
                </a:lnTo>
                <a:lnTo>
                  <a:pt x="676" y="476"/>
                </a:lnTo>
                <a:lnTo>
                  <a:pt x="661" y="465"/>
                </a:lnTo>
                <a:lnTo>
                  <a:pt x="661" y="465"/>
                </a:lnTo>
                <a:lnTo>
                  <a:pt x="669" y="460"/>
                </a:lnTo>
                <a:lnTo>
                  <a:pt x="675" y="454"/>
                </a:lnTo>
                <a:lnTo>
                  <a:pt x="682" y="446"/>
                </a:lnTo>
                <a:lnTo>
                  <a:pt x="682" y="446"/>
                </a:lnTo>
                <a:lnTo>
                  <a:pt x="699" y="424"/>
                </a:lnTo>
                <a:lnTo>
                  <a:pt x="708" y="409"/>
                </a:lnTo>
                <a:lnTo>
                  <a:pt x="708" y="409"/>
                </a:lnTo>
                <a:close/>
                <a:moveTo>
                  <a:pt x="682" y="536"/>
                </a:moveTo>
                <a:lnTo>
                  <a:pt x="682" y="536"/>
                </a:lnTo>
                <a:lnTo>
                  <a:pt x="682" y="540"/>
                </a:lnTo>
                <a:lnTo>
                  <a:pt x="682" y="540"/>
                </a:lnTo>
                <a:lnTo>
                  <a:pt x="680" y="542"/>
                </a:lnTo>
                <a:lnTo>
                  <a:pt x="676" y="546"/>
                </a:lnTo>
                <a:lnTo>
                  <a:pt x="676" y="546"/>
                </a:lnTo>
                <a:lnTo>
                  <a:pt x="676" y="557"/>
                </a:lnTo>
                <a:lnTo>
                  <a:pt x="658" y="579"/>
                </a:lnTo>
                <a:lnTo>
                  <a:pt x="658" y="579"/>
                </a:lnTo>
                <a:lnTo>
                  <a:pt x="660" y="574"/>
                </a:lnTo>
                <a:lnTo>
                  <a:pt x="660" y="566"/>
                </a:lnTo>
                <a:lnTo>
                  <a:pt x="658" y="559"/>
                </a:lnTo>
                <a:lnTo>
                  <a:pt x="658" y="559"/>
                </a:lnTo>
                <a:lnTo>
                  <a:pt x="656" y="551"/>
                </a:lnTo>
                <a:lnTo>
                  <a:pt x="656" y="546"/>
                </a:lnTo>
                <a:lnTo>
                  <a:pt x="656" y="544"/>
                </a:lnTo>
                <a:lnTo>
                  <a:pt x="654" y="542"/>
                </a:lnTo>
                <a:lnTo>
                  <a:pt x="647" y="540"/>
                </a:lnTo>
                <a:lnTo>
                  <a:pt x="647" y="540"/>
                </a:lnTo>
                <a:lnTo>
                  <a:pt x="632" y="542"/>
                </a:lnTo>
                <a:lnTo>
                  <a:pt x="628" y="544"/>
                </a:lnTo>
                <a:lnTo>
                  <a:pt x="626" y="542"/>
                </a:lnTo>
                <a:lnTo>
                  <a:pt x="626" y="542"/>
                </a:lnTo>
                <a:lnTo>
                  <a:pt x="618" y="536"/>
                </a:lnTo>
                <a:lnTo>
                  <a:pt x="617" y="532"/>
                </a:lnTo>
                <a:lnTo>
                  <a:pt x="613" y="532"/>
                </a:lnTo>
                <a:lnTo>
                  <a:pt x="613" y="532"/>
                </a:lnTo>
                <a:lnTo>
                  <a:pt x="607" y="534"/>
                </a:lnTo>
                <a:lnTo>
                  <a:pt x="598" y="538"/>
                </a:lnTo>
                <a:lnTo>
                  <a:pt x="583" y="547"/>
                </a:lnTo>
                <a:lnTo>
                  <a:pt x="583" y="547"/>
                </a:lnTo>
                <a:lnTo>
                  <a:pt x="579" y="555"/>
                </a:lnTo>
                <a:lnTo>
                  <a:pt x="576" y="560"/>
                </a:lnTo>
                <a:lnTo>
                  <a:pt x="576" y="560"/>
                </a:lnTo>
                <a:lnTo>
                  <a:pt x="523" y="562"/>
                </a:lnTo>
                <a:lnTo>
                  <a:pt x="523" y="557"/>
                </a:lnTo>
                <a:lnTo>
                  <a:pt x="523" y="557"/>
                </a:lnTo>
                <a:lnTo>
                  <a:pt x="542" y="538"/>
                </a:lnTo>
                <a:lnTo>
                  <a:pt x="542" y="538"/>
                </a:lnTo>
                <a:lnTo>
                  <a:pt x="540" y="521"/>
                </a:lnTo>
                <a:lnTo>
                  <a:pt x="540" y="521"/>
                </a:lnTo>
                <a:lnTo>
                  <a:pt x="559" y="519"/>
                </a:lnTo>
                <a:lnTo>
                  <a:pt x="559" y="519"/>
                </a:lnTo>
                <a:lnTo>
                  <a:pt x="574" y="516"/>
                </a:lnTo>
                <a:lnTo>
                  <a:pt x="598" y="504"/>
                </a:lnTo>
                <a:lnTo>
                  <a:pt x="630" y="488"/>
                </a:lnTo>
                <a:lnTo>
                  <a:pt x="639" y="484"/>
                </a:lnTo>
                <a:lnTo>
                  <a:pt x="656" y="497"/>
                </a:lnTo>
                <a:lnTo>
                  <a:pt x="656" y="497"/>
                </a:lnTo>
                <a:lnTo>
                  <a:pt x="656" y="503"/>
                </a:lnTo>
                <a:lnTo>
                  <a:pt x="660" y="512"/>
                </a:lnTo>
                <a:lnTo>
                  <a:pt x="660" y="512"/>
                </a:lnTo>
                <a:lnTo>
                  <a:pt x="663" y="517"/>
                </a:lnTo>
                <a:lnTo>
                  <a:pt x="665" y="517"/>
                </a:lnTo>
                <a:lnTo>
                  <a:pt x="665" y="517"/>
                </a:lnTo>
                <a:lnTo>
                  <a:pt x="667" y="519"/>
                </a:lnTo>
                <a:lnTo>
                  <a:pt x="671" y="523"/>
                </a:lnTo>
                <a:lnTo>
                  <a:pt x="671" y="523"/>
                </a:lnTo>
                <a:lnTo>
                  <a:pt x="675" y="523"/>
                </a:lnTo>
                <a:lnTo>
                  <a:pt x="676" y="521"/>
                </a:lnTo>
                <a:lnTo>
                  <a:pt x="676" y="521"/>
                </a:lnTo>
                <a:lnTo>
                  <a:pt x="676" y="525"/>
                </a:lnTo>
                <a:lnTo>
                  <a:pt x="676" y="527"/>
                </a:lnTo>
                <a:lnTo>
                  <a:pt x="678" y="529"/>
                </a:lnTo>
                <a:lnTo>
                  <a:pt x="678" y="529"/>
                </a:lnTo>
                <a:lnTo>
                  <a:pt x="682" y="531"/>
                </a:lnTo>
                <a:lnTo>
                  <a:pt x="684" y="531"/>
                </a:lnTo>
                <a:lnTo>
                  <a:pt x="684" y="531"/>
                </a:lnTo>
                <a:lnTo>
                  <a:pt x="682" y="532"/>
                </a:lnTo>
                <a:lnTo>
                  <a:pt x="682" y="536"/>
                </a:lnTo>
                <a:lnTo>
                  <a:pt x="682" y="536"/>
                </a:lnTo>
                <a:close/>
                <a:moveTo>
                  <a:pt x="684" y="531"/>
                </a:moveTo>
                <a:lnTo>
                  <a:pt x="684" y="531"/>
                </a:lnTo>
                <a:lnTo>
                  <a:pt x="684" y="531"/>
                </a:lnTo>
                <a:lnTo>
                  <a:pt x="684" y="531"/>
                </a:lnTo>
                <a:close/>
                <a:moveTo>
                  <a:pt x="576" y="1015"/>
                </a:moveTo>
                <a:lnTo>
                  <a:pt x="577" y="1020"/>
                </a:lnTo>
                <a:lnTo>
                  <a:pt x="583" y="1080"/>
                </a:lnTo>
                <a:lnTo>
                  <a:pt x="557" y="1044"/>
                </a:lnTo>
                <a:lnTo>
                  <a:pt x="555" y="1026"/>
                </a:lnTo>
                <a:lnTo>
                  <a:pt x="576" y="1015"/>
                </a:lnTo>
                <a:close/>
                <a:moveTo>
                  <a:pt x="562" y="1059"/>
                </a:moveTo>
                <a:lnTo>
                  <a:pt x="585" y="1093"/>
                </a:lnTo>
                <a:lnTo>
                  <a:pt x="583" y="1115"/>
                </a:lnTo>
                <a:lnTo>
                  <a:pt x="564" y="1112"/>
                </a:lnTo>
                <a:lnTo>
                  <a:pt x="555" y="1067"/>
                </a:lnTo>
                <a:lnTo>
                  <a:pt x="562" y="1059"/>
                </a:lnTo>
                <a:close/>
                <a:moveTo>
                  <a:pt x="585" y="1125"/>
                </a:moveTo>
                <a:lnTo>
                  <a:pt x="583" y="1136"/>
                </a:lnTo>
                <a:lnTo>
                  <a:pt x="574" y="1147"/>
                </a:lnTo>
                <a:lnTo>
                  <a:pt x="566" y="1155"/>
                </a:lnTo>
                <a:lnTo>
                  <a:pt x="570" y="1134"/>
                </a:lnTo>
                <a:lnTo>
                  <a:pt x="568" y="1132"/>
                </a:lnTo>
                <a:lnTo>
                  <a:pt x="566" y="1127"/>
                </a:lnTo>
                <a:lnTo>
                  <a:pt x="570" y="1121"/>
                </a:lnTo>
                <a:lnTo>
                  <a:pt x="585" y="1125"/>
                </a:lnTo>
                <a:close/>
                <a:moveTo>
                  <a:pt x="613" y="1220"/>
                </a:moveTo>
                <a:lnTo>
                  <a:pt x="613" y="1220"/>
                </a:lnTo>
                <a:lnTo>
                  <a:pt x="620" y="1224"/>
                </a:lnTo>
                <a:lnTo>
                  <a:pt x="628" y="1229"/>
                </a:lnTo>
                <a:lnTo>
                  <a:pt x="633" y="1237"/>
                </a:lnTo>
                <a:lnTo>
                  <a:pt x="633" y="1237"/>
                </a:lnTo>
                <a:lnTo>
                  <a:pt x="643" y="1256"/>
                </a:lnTo>
                <a:lnTo>
                  <a:pt x="647" y="1263"/>
                </a:lnTo>
                <a:lnTo>
                  <a:pt x="648" y="1274"/>
                </a:lnTo>
                <a:lnTo>
                  <a:pt x="648" y="1274"/>
                </a:lnTo>
                <a:lnTo>
                  <a:pt x="635" y="1270"/>
                </a:lnTo>
                <a:lnTo>
                  <a:pt x="624" y="1267"/>
                </a:lnTo>
                <a:lnTo>
                  <a:pt x="620" y="1263"/>
                </a:lnTo>
                <a:lnTo>
                  <a:pt x="617" y="1259"/>
                </a:lnTo>
                <a:lnTo>
                  <a:pt x="617" y="1259"/>
                </a:lnTo>
                <a:lnTo>
                  <a:pt x="613" y="1248"/>
                </a:lnTo>
                <a:lnTo>
                  <a:pt x="613" y="1235"/>
                </a:lnTo>
                <a:lnTo>
                  <a:pt x="613" y="1220"/>
                </a:lnTo>
                <a:lnTo>
                  <a:pt x="613" y="1220"/>
                </a:lnTo>
                <a:close/>
                <a:moveTo>
                  <a:pt x="680" y="1199"/>
                </a:moveTo>
                <a:lnTo>
                  <a:pt x="680" y="1199"/>
                </a:lnTo>
                <a:lnTo>
                  <a:pt x="682" y="1213"/>
                </a:lnTo>
                <a:lnTo>
                  <a:pt x="682" y="1226"/>
                </a:lnTo>
                <a:lnTo>
                  <a:pt x="682" y="1239"/>
                </a:lnTo>
                <a:lnTo>
                  <a:pt x="682" y="1239"/>
                </a:lnTo>
                <a:lnTo>
                  <a:pt x="676" y="1250"/>
                </a:lnTo>
                <a:lnTo>
                  <a:pt x="673" y="1259"/>
                </a:lnTo>
                <a:lnTo>
                  <a:pt x="667" y="1267"/>
                </a:lnTo>
                <a:lnTo>
                  <a:pt x="667" y="1267"/>
                </a:lnTo>
                <a:lnTo>
                  <a:pt x="663" y="1250"/>
                </a:lnTo>
                <a:lnTo>
                  <a:pt x="661" y="1229"/>
                </a:lnTo>
                <a:lnTo>
                  <a:pt x="661" y="1229"/>
                </a:lnTo>
                <a:lnTo>
                  <a:pt x="671" y="1213"/>
                </a:lnTo>
                <a:lnTo>
                  <a:pt x="680" y="1199"/>
                </a:lnTo>
                <a:lnTo>
                  <a:pt x="680" y="1199"/>
                </a:lnTo>
                <a:close/>
                <a:moveTo>
                  <a:pt x="224" y="1261"/>
                </a:moveTo>
                <a:lnTo>
                  <a:pt x="224" y="1261"/>
                </a:lnTo>
                <a:lnTo>
                  <a:pt x="224" y="1259"/>
                </a:lnTo>
                <a:lnTo>
                  <a:pt x="226" y="1257"/>
                </a:lnTo>
                <a:lnTo>
                  <a:pt x="232" y="1257"/>
                </a:lnTo>
                <a:lnTo>
                  <a:pt x="241" y="1257"/>
                </a:lnTo>
                <a:lnTo>
                  <a:pt x="251" y="1259"/>
                </a:lnTo>
                <a:lnTo>
                  <a:pt x="251" y="1259"/>
                </a:lnTo>
                <a:lnTo>
                  <a:pt x="260" y="1265"/>
                </a:lnTo>
                <a:lnTo>
                  <a:pt x="267" y="1270"/>
                </a:lnTo>
                <a:lnTo>
                  <a:pt x="273" y="1276"/>
                </a:lnTo>
                <a:lnTo>
                  <a:pt x="269" y="1280"/>
                </a:lnTo>
                <a:lnTo>
                  <a:pt x="247" y="1291"/>
                </a:lnTo>
                <a:lnTo>
                  <a:pt x="247" y="1291"/>
                </a:lnTo>
                <a:lnTo>
                  <a:pt x="224" y="1261"/>
                </a:lnTo>
                <a:lnTo>
                  <a:pt x="224" y="1261"/>
                </a:lnTo>
                <a:close/>
                <a:moveTo>
                  <a:pt x="193" y="1293"/>
                </a:moveTo>
                <a:lnTo>
                  <a:pt x="217" y="1306"/>
                </a:lnTo>
                <a:lnTo>
                  <a:pt x="206" y="1336"/>
                </a:lnTo>
                <a:lnTo>
                  <a:pt x="206" y="1336"/>
                </a:lnTo>
                <a:lnTo>
                  <a:pt x="200" y="1330"/>
                </a:lnTo>
                <a:lnTo>
                  <a:pt x="196" y="1325"/>
                </a:lnTo>
                <a:lnTo>
                  <a:pt x="193" y="1315"/>
                </a:lnTo>
                <a:lnTo>
                  <a:pt x="193" y="1315"/>
                </a:lnTo>
                <a:lnTo>
                  <a:pt x="193" y="1300"/>
                </a:lnTo>
                <a:lnTo>
                  <a:pt x="193" y="1293"/>
                </a:lnTo>
                <a:lnTo>
                  <a:pt x="193" y="1293"/>
                </a:lnTo>
                <a:close/>
                <a:moveTo>
                  <a:pt x="254" y="1306"/>
                </a:moveTo>
                <a:lnTo>
                  <a:pt x="267" y="1300"/>
                </a:lnTo>
                <a:lnTo>
                  <a:pt x="267" y="1300"/>
                </a:lnTo>
                <a:lnTo>
                  <a:pt x="264" y="1312"/>
                </a:lnTo>
                <a:lnTo>
                  <a:pt x="260" y="1321"/>
                </a:lnTo>
                <a:lnTo>
                  <a:pt x="254" y="1328"/>
                </a:lnTo>
                <a:lnTo>
                  <a:pt x="254" y="1328"/>
                </a:lnTo>
                <a:lnTo>
                  <a:pt x="247" y="1336"/>
                </a:lnTo>
                <a:lnTo>
                  <a:pt x="237" y="1342"/>
                </a:lnTo>
                <a:lnTo>
                  <a:pt x="228" y="1347"/>
                </a:lnTo>
                <a:lnTo>
                  <a:pt x="239" y="1321"/>
                </a:lnTo>
                <a:lnTo>
                  <a:pt x="239" y="1321"/>
                </a:lnTo>
                <a:lnTo>
                  <a:pt x="243" y="1319"/>
                </a:lnTo>
                <a:lnTo>
                  <a:pt x="249" y="1317"/>
                </a:lnTo>
                <a:lnTo>
                  <a:pt x="249" y="1317"/>
                </a:lnTo>
                <a:lnTo>
                  <a:pt x="252" y="1310"/>
                </a:lnTo>
                <a:lnTo>
                  <a:pt x="254" y="1306"/>
                </a:lnTo>
                <a:lnTo>
                  <a:pt x="254" y="1306"/>
                </a:lnTo>
                <a:close/>
                <a:moveTo>
                  <a:pt x="109" y="1237"/>
                </a:moveTo>
                <a:lnTo>
                  <a:pt x="109" y="1237"/>
                </a:lnTo>
                <a:lnTo>
                  <a:pt x="109" y="1250"/>
                </a:lnTo>
                <a:lnTo>
                  <a:pt x="109" y="1259"/>
                </a:lnTo>
                <a:lnTo>
                  <a:pt x="103" y="1270"/>
                </a:lnTo>
                <a:lnTo>
                  <a:pt x="103" y="1270"/>
                </a:lnTo>
                <a:lnTo>
                  <a:pt x="96" y="1280"/>
                </a:lnTo>
                <a:lnTo>
                  <a:pt x="90" y="1285"/>
                </a:lnTo>
                <a:lnTo>
                  <a:pt x="82" y="1293"/>
                </a:lnTo>
                <a:lnTo>
                  <a:pt x="82" y="1293"/>
                </a:lnTo>
                <a:lnTo>
                  <a:pt x="84" y="1272"/>
                </a:lnTo>
                <a:lnTo>
                  <a:pt x="84" y="1272"/>
                </a:lnTo>
                <a:lnTo>
                  <a:pt x="86" y="1270"/>
                </a:lnTo>
                <a:lnTo>
                  <a:pt x="90" y="1265"/>
                </a:lnTo>
                <a:lnTo>
                  <a:pt x="90" y="1265"/>
                </a:lnTo>
                <a:lnTo>
                  <a:pt x="94" y="1257"/>
                </a:lnTo>
                <a:lnTo>
                  <a:pt x="94" y="1256"/>
                </a:lnTo>
                <a:lnTo>
                  <a:pt x="96" y="1250"/>
                </a:lnTo>
                <a:lnTo>
                  <a:pt x="109" y="1237"/>
                </a:lnTo>
                <a:close/>
                <a:moveTo>
                  <a:pt x="64" y="1214"/>
                </a:moveTo>
                <a:lnTo>
                  <a:pt x="64" y="1214"/>
                </a:lnTo>
                <a:lnTo>
                  <a:pt x="71" y="1211"/>
                </a:lnTo>
                <a:lnTo>
                  <a:pt x="79" y="1211"/>
                </a:lnTo>
                <a:lnTo>
                  <a:pt x="86" y="1211"/>
                </a:lnTo>
                <a:lnTo>
                  <a:pt x="86" y="1211"/>
                </a:lnTo>
                <a:lnTo>
                  <a:pt x="94" y="1213"/>
                </a:lnTo>
                <a:lnTo>
                  <a:pt x="99" y="1214"/>
                </a:lnTo>
                <a:lnTo>
                  <a:pt x="101" y="1218"/>
                </a:lnTo>
                <a:lnTo>
                  <a:pt x="77" y="1237"/>
                </a:lnTo>
                <a:lnTo>
                  <a:pt x="64" y="1214"/>
                </a:lnTo>
                <a:close/>
                <a:moveTo>
                  <a:pt x="41" y="1244"/>
                </a:moveTo>
                <a:lnTo>
                  <a:pt x="64" y="1259"/>
                </a:lnTo>
                <a:lnTo>
                  <a:pt x="64" y="1259"/>
                </a:lnTo>
                <a:lnTo>
                  <a:pt x="64" y="1261"/>
                </a:lnTo>
                <a:lnTo>
                  <a:pt x="66" y="1267"/>
                </a:lnTo>
                <a:lnTo>
                  <a:pt x="66" y="1267"/>
                </a:lnTo>
                <a:lnTo>
                  <a:pt x="71" y="1272"/>
                </a:lnTo>
                <a:lnTo>
                  <a:pt x="71" y="1297"/>
                </a:lnTo>
                <a:lnTo>
                  <a:pt x="71" y="1297"/>
                </a:lnTo>
                <a:lnTo>
                  <a:pt x="68" y="1295"/>
                </a:lnTo>
                <a:lnTo>
                  <a:pt x="60" y="1293"/>
                </a:lnTo>
                <a:lnTo>
                  <a:pt x="51" y="1289"/>
                </a:lnTo>
                <a:lnTo>
                  <a:pt x="45" y="1285"/>
                </a:lnTo>
                <a:lnTo>
                  <a:pt x="43" y="1280"/>
                </a:lnTo>
                <a:lnTo>
                  <a:pt x="43" y="1280"/>
                </a:lnTo>
                <a:lnTo>
                  <a:pt x="41" y="1274"/>
                </a:lnTo>
                <a:lnTo>
                  <a:pt x="39" y="1267"/>
                </a:lnTo>
                <a:lnTo>
                  <a:pt x="39" y="1256"/>
                </a:lnTo>
                <a:lnTo>
                  <a:pt x="41" y="1244"/>
                </a:lnTo>
                <a:lnTo>
                  <a:pt x="41" y="1244"/>
                </a:lnTo>
                <a:close/>
                <a:moveTo>
                  <a:pt x="566" y="973"/>
                </a:moveTo>
                <a:lnTo>
                  <a:pt x="566" y="973"/>
                </a:lnTo>
                <a:lnTo>
                  <a:pt x="568" y="979"/>
                </a:lnTo>
                <a:lnTo>
                  <a:pt x="568" y="983"/>
                </a:lnTo>
                <a:lnTo>
                  <a:pt x="562" y="990"/>
                </a:lnTo>
                <a:lnTo>
                  <a:pt x="516" y="985"/>
                </a:lnTo>
                <a:lnTo>
                  <a:pt x="544" y="972"/>
                </a:lnTo>
                <a:lnTo>
                  <a:pt x="544" y="972"/>
                </a:lnTo>
                <a:lnTo>
                  <a:pt x="566" y="973"/>
                </a:lnTo>
                <a:lnTo>
                  <a:pt x="566" y="973"/>
                </a:lnTo>
                <a:close/>
                <a:moveTo>
                  <a:pt x="562" y="947"/>
                </a:moveTo>
                <a:lnTo>
                  <a:pt x="549" y="958"/>
                </a:lnTo>
                <a:lnTo>
                  <a:pt x="549" y="958"/>
                </a:lnTo>
                <a:lnTo>
                  <a:pt x="536" y="958"/>
                </a:lnTo>
                <a:lnTo>
                  <a:pt x="525" y="957"/>
                </a:lnTo>
                <a:lnTo>
                  <a:pt x="525" y="957"/>
                </a:lnTo>
                <a:lnTo>
                  <a:pt x="531" y="953"/>
                </a:lnTo>
                <a:lnTo>
                  <a:pt x="536" y="949"/>
                </a:lnTo>
                <a:lnTo>
                  <a:pt x="548" y="949"/>
                </a:lnTo>
                <a:lnTo>
                  <a:pt x="555" y="945"/>
                </a:lnTo>
                <a:lnTo>
                  <a:pt x="562" y="947"/>
                </a:lnTo>
                <a:close/>
                <a:moveTo>
                  <a:pt x="562" y="1001"/>
                </a:moveTo>
                <a:lnTo>
                  <a:pt x="562" y="1001"/>
                </a:lnTo>
                <a:lnTo>
                  <a:pt x="542" y="1011"/>
                </a:lnTo>
                <a:lnTo>
                  <a:pt x="542" y="1011"/>
                </a:lnTo>
                <a:lnTo>
                  <a:pt x="516" y="1003"/>
                </a:lnTo>
                <a:lnTo>
                  <a:pt x="516" y="1000"/>
                </a:lnTo>
                <a:lnTo>
                  <a:pt x="519" y="996"/>
                </a:lnTo>
                <a:lnTo>
                  <a:pt x="562" y="1001"/>
                </a:lnTo>
                <a:close/>
                <a:moveTo>
                  <a:pt x="325" y="983"/>
                </a:moveTo>
                <a:lnTo>
                  <a:pt x="325" y="983"/>
                </a:lnTo>
                <a:lnTo>
                  <a:pt x="312" y="1000"/>
                </a:lnTo>
                <a:lnTo>
                  <a:pt x="297" y="1016"/>
                </a:lnTo>
                <a:lnTo>
                  <a:pt x="297" y="1016"/>
                </a:lnTo>
                <a:lnTo>
                  <a:pt x="232" y="1020"/>
                </a:lnTo>
                <a:lnTo>
                  <a:pt x="166" y="1022"/>
                </a:lnTo>
                <a:lnTo>
                  <a:pt x="166" y="1022"/>
                </a:lnTo>
                <a:lnTo>
                  <a:pt x="172" y="1011"/>
                </a:lnTo>
                <a:lnTo>
                  <a:pt x="178" y="1001"/>
                </a:lnTo>
                <a:lnTo>
                  <a:pt x="178" y="1001"/>
                </a:lnTo>
                <a:lnTo>
                  <a:pt x="215" y="992"/>
                </a:lnTo>
                <a:lnTo>
                  <a:pt x="241" y="986"/>
                </a:lnTo>
                <a:lnTo>
                  <a:pt x="254" y="983"/>
                </a:lnTo>
                <a:lnTo>
                  <a:pt x="254" y="983"/>
                </a:lnTo>
                <a:lnTo>
                  <a:pt x="265" y="985"/>
                </a:lnTo>
                <a:lnTo>
                  <a:pt x="271" y="985"/>
                </a:lnTo>
                <a:lnTo>
                  <a:pt x="277" y="983"/>
                </a:lnTo>
                <a:lnTo>
                  <a:pt x="277" y="983"/>
                </a:lnTo>
                <a:lnTo>
                  <a:pt x="295" y="975"/>
                </a:lnTo>
                <a:lnTo>
                  <a:pt x="295" y="975"/>
                </a:lnTo>
                <a:lnTo>
                  <a:pt x="301" y="977"/>
                </a:lnTo>
                <a:lnTo>
                  <a:pt x="308" y="979"/>
                </a:lnTo>
                <a:lnTo>
                  <a:pt x="308" y="979"/>
                </a:lnTo>
                <a:lnTo>
                  <a:pt x="318" y="981"/>
                </a:lnTo>
                <a:lnTo>
                  <a:pt x="323" y="981"/>
                </a:lnTo>
                <a:lnTo>
                  <a:pt x="325" y="983"/>
                </a:lnTo>
                <a:lnTo>
                  <a:pt x="325" y="983"/>
                </a:lnTo>
                <a:close/>
                <a:moveTo>
                  <a:pt x="282" y="1031"/>
                </a:moveTo>
                <a:lnTo>
                  <a:pt x="282" y="1031"/>
                </a:lnTo>
                <a:lnTo>
                  <a:pt x="269" y="1043"/>
                </a:lnTo>
                <a:lnTo>
                  <a:pt x="269" y="1043"/>
                </a:lnTo>
                <a:lnTo>
                  <a:pt x="249" y="1056"/>
                </a:lnTo>
                <a:lnTo>
                  <a:pt x="251" y="1069"/>
                </a:lnTo>
                <a:lnTo>
                  <a:pt x="239" y="1078"/>
                </a:lnTo>
                <a:lnTo>
                  <a:pt x="232" y="1078"/>
                </a:lnTo>
                <a:lnTo>
                  <a:pt x="232" y="1078"/>
                </a:lnTo>
                <a:lnTo>
                  <a:pt x="230" y="1080"/>
                </a:lnTo>
                <a:lnTo>
                  <a:pt x="226" y="1082"/>
                </a:lnTo>
                <a:lnTo>
                  <a:pt x="223" y="1084"/>
                </a:lnTo>
                <a:lnTo>
                  <a:pt x="223" y="1084"/>
                </a:lnTo>
                <a:lnTo>
                  <a:pt x="204" y="1080"/>
                </a:lnTo>
                <a:lnTo>
                  <a:pt x="189" y="1078"/>
                </a:lnTo>
                <a:lnTo>
                  <a:pt x="189" y="1078"/>
                </a:lnTo>
                <a:lnTo>
                  <a:pt x="174" y="1074"/>
                </a:lnTo>
                <a:lnTo>
                  <a:pt x="161" y="1071"/>
                </a:lnTo>
                <a:lnTo>
                  <a:pt x="161" y="1071"/>
                </a:lnTo>
                <a:lnTo>
                  <a:pt x="157" y="1072"/>
                </a:lnTo>
                <a:lnTo>
                  <a:pt x="150" y="1080"/>
                </a:lnTo>
                <a:lnTo>
                  <a:pt x="140" y="1091"/>
                </a:lnTo>
                <a:lnTo>
                  <a:pt x="140" y="1091"/>
                </a:lnTo>
                <a:lnTo>
                  <a:pt x="133" y="1086"/>
                </a:lnTo>
                <a:lnTo>
                  <a:pt x="125" y="1078"/>
                </a:lnTo>
                <a:lnTo>
                  <a:pt x="125" y="1078"/>
                </a:lnTo>
                <a:lnTo>
                  <a:pt x="124" y="1063"/>
                </a:lnTo>
                <a:lnTo>
                  <a:pt x="124" y="1063"/>
                </a:lnTo>
                <a:lnTo>
                  <a:pt x="150" y="1035"/>
                </a:lnTo>
                <a:lnTo>
                  <a:pt x="282" y="103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4" name="Freeform 17">
            <a:extLst>
              <a:ext uri="{FF2B5EF4-FFF2-40B4-BE49-F238E27FC236}">
                <a16:creationId xmlns:a16="http://schemas.microsoft.com/office/drawing/2014/main" id="{51A7A676-5C45-4F7D-824E-2DF8AFD5D6B0}"/>
              </a:ext>
            </a:extLst>
          </p:cNvPr>
          <p:cNvSpPr>
            <a:spLocks noEditPoints="1"/>
          </p:cNvSpPr>
          <p:nvPr/>
        </p:nvSpPr>
        <p:spPr bwMode="auto">
          <a:xfrm>
            <a:off x="2612740" y="875431"/>
            <a:ext cx="950095" cy="1565663"/>
          </a:xfrm>
          <a:custGeom>
            <a:avLst/>
            <a:gdLst>
              <a:gd name="T0" fmla="*/ 122 w 977"/>
              <a:gd name="T1" fmla="*/ 215 h 1610"/>
              <a:gd name="T2" fmla="*/ 70 w 977"/>
              <a:gd name="T3" fmla="*/ 411 h 1610"/>
              <a:gd name="T4" fmla="*/ 99 w 977"/>
              <a:gd name="T5" fmla="*/ 546 h 1610"/>
              <a:gd name="T6" fmla="*/ 73 w 977"/>
              <a:gd name="T7" fmla="*/ 634 h 1610"/>
              <a:gd name="T8" fmla="*/ 108 w 977"/>
              <a:gd name="T9" fmla="*/ 856 h 1610"/>
              <a:gd name="T10" fmla="*/ 161 w 977"/>
              <a:gd name="T11" fmla="*/ 1011 h 1610"/>
              <a:gd name="T12" fmla="*/ 75 w 977"/>
              <a:gd name="T13" fmla="*/ 1282 h 1610"/>
              <a:gd name="T14" fmla="*/ 142 w 977"/>
              <a:gd name="T15" fmla="*/ 1388 h 1610"/>
              <a:gd name="T16" fmla="*/ 201 w 977"/>
              <a:gd name="T17" fmla="*/ 1400 h 1610"/>
              <a:gd name="T18" fmla="*/ 254 w 977"/>
              <a:gd name="T19" fmla="*/ 1497 h 1610"/>
              <a:gd name="T20" fmla="*/ 303 w 977"/>
              <a:gd name="T21" fmla="*/ 1444 h 1610"/>
              <a:gd name="T22" fmla="*/ 538 w 977"/>
              <a:gd name="T23" fmla="*/ 1486 h 1610"/>
              <a:gd name="T24" fmla="*/ 496 w 977"/>
              <a:gd name="T25" fmla="*/ 1533 h 1610"/>
              <a:gd name="T26" fmla="*/ 538 w 977"/>
              <a:gd name="T27" fmla="*/ 1610 h 1610"/>
              <a:gd name="T28" fmla="*/ 580 w 977"/>
              <a:gd name="T29" fmla="*/ 1604 h 1610"/>
              <a:gd name="T30" fmla="*/ 620 w 977"/>
              <a:gd name="T31" fmla="*/ 1539 h 1610"/>
              <a:gd name="T32" fmla="*/ 585 w 977"/>
              <a:gd name="T33" fmla="*/ 1466 h 1610"/>
              <a:gd name="T34" fmla="*/ 623 w 977"/>
              <a:gd name="T35" fmla="*/ 1422 h 1610"/>
              <a:gd name="T36" fmla="*/ 658 w 977"/>
              <a:gd name="T37" fmla="*/ 1482 h 1610"/>
              <a:gd name="T38" fmla="*/ 704 w 977"/>
              <a:gd name="T39" fmla="*/ 1431 h 1610"/>
              <a:gd name="T40" fmla="*/ 906 w 977"/>
              <a:gd name="T41" fmla="*/ 1470 h 1610"/>
              <a:gd name="T42" fmla="*/ 849 w 977"/>
              <a:gd name="T43" fmla="*/ 1493 h 1610"/>
              <a:gd name="T44" fmla="*/ 897 w 977"/>
              <a:gd name="T45" fmla="*/ 1592 h 1610"/>
              <a:gd name="T46" fmla="*/ 930 w 977"/>
              <a:gd name="T47" fmla="*/ 1579 h 1610"/>
              <a:gd name="T48" fmla="*/ 977 w 977"/>
              <a:gd name="T49" fmla="*/ 1522 h 1610"/>
              <a:gd name="T50" fmla="*/ 942 w 977"/>
              <a:gd name="T51" fmla="*/ 1450 h 1610"/>
              <a:gd name="T52" fmla="*/ 767 w 977"/>
              <a:gd name="T53" fmla="*/ 940 h 1610"/>
              <a:gd name="T54" fmla="*/ 791 w 977"/>
              <a:gd name="T55" fmla="*/ 887 h 1610"/>
              <a:gd name="T56" fmla="*/ 776 w 977"/>
              <a:gd name="T57" fmla="*/ 739 h 1610"/>
              <a:gd name="T58" fmla="*/ 713 w 977"/>
              <a:gd name="T59" fmla="*/ 621 h 1610"/>
              <a:gd name="T60" fmla="*/ 627 w 977"/>
              <a:gd name="T61" fmla="*/ 575 h 1610"/>
              <a:gd name="T62" fmla="*/ 569 w 977"/>
              <a:gd name="T63" fmla="*/ 502 h 1610"/>
              <a:gd name="T64" fmla="*/ 543 w 977"/>
              <a:gd name="T65" fmla="*/ 448 h 1610"/>
              <a:gd name="T66" fmla="*/ 483 w 977"/>
              <a:gd name="T67" fmla="*/ 355 h 1610"/>
              <a:gd name="T68" fmla="*/ 376 w 977"/>
              <a:gd name="T69" fmla="*/ 222 h 1610"/>
              <a:gd name="T70" fmla="*/ 343 w 977"/>
              <a:gd name="T71" fmla="*/ 142 h 1610"/>
              <a:gd name="T72" fmla="*/ 343 w 977"/>
              <a:gd name="T73" fmla="*/ 62 h 1610"/>
              <a:gd name="T74" fmla="*/ 264 w 977"/>
              <a:gd name="T75" fmla="*/ 0 h 1610"/>
              <a:gd name="T76" fmla="*/ 172 w 977"/>
              <a:gd name="T77" fmla="*/ 58 h 1610"/>
              <a:gd name="T78" fmla="*/ 172 w 977"/>
              <a:gd name="T79" fmla="*/ 145 h 1610"/>
              <a:gd name="T80" fmla="*/ 428 w 977"/>
              <a:gd name="T81" fmla="*/ 502 h 1610"/>
              <a:gd name="T82" fmla="*/ 520 w 977"/>
              <a:gd name="T83" fmla="*/ 543 h 1610"/>
              <a:gd name="T84" fmla="*/ 374 w 977"/>
              <a:gd name="T85" fmla="*/ 570 h 1610"/>
              <a:gd name="T86" fmla="*/ 332 w 977"/>
              <a:gd name="T87" fmla="*/ 561 h 1610"/>
              <a:gd name="T88" fmla="*/ 370 w 977"/>
              <a:gd name="T89" fmla="*/ 559 h 1610"/>
              <a:gd name="T90" fmla="*/ 316 w 977"/>
              <a:gd name="T91" fmla="*/ 1113 h 1610"/>
              <a:gd name="T92" fmla="*/ 388 w 977"/>
              <a:gd name="T93" fmla="*/ 1156 h 1610"/>
              <a:gd name="T94" fmla="*/ 272 w 977"/>
              <a:gd name="T95" fmla="*/ 1293 h 1610"/>
              <a:gd name="T96" fmla="*/ 306 w 977"/>
              <a:gd name="T97" fmla="*/ 1125 h 1610"/>
              <a:gd name="T98" fmla="*/ 388 w 977"/>
              <a:gd name="T99" fmla="*/ 1258 h 1610"/>
              <a:gd name="T100" fmla="*/ 583 w 977"/>
              <a:gd name="T101" fmla="*/ 1258 h 1610"/>
              <a:gd name="T102" fmla="*/ 538 w 977"/>
              <a:gd name="T103" fmla="*/ 1253 h 1610"/>
              <a:gd name="T104" fmla="*/ 636 w 977"/>
              <a:gd name="T105" fmla="*/ 1260 h 1610"/>
              <a:gd name="T106" fmla="*/ 591 w 977"/>
              <a:gd name="T107" fmla="*/ 1333 h 1610"/>
              <a:gd name="T108" fmla="*/ 673 w 977"/>
              <a:gd name="T109" fmla="*/ 1358 h 1610"/>
              <a:gd name="T110" fmla="*/ 725 w 977"/>
              <a:gd name="T111" fmla="*/ 1309 h 1610"/>
              <a:gd name="T112" fmla="*/ 813 w 977"/>
              <a:gd name="T113" fmla="*/ 1358 h 1610"/>
              <a:gd name="T114" fmla="*/ 813 w 977"/>
              <a:gd name="T115" fmla="*/ 1313 h 1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77" h="1610">
                <a:moveTo>
                  <a:pt x="172" y="145"/>
                </a:moveTo>
                <a:lnTo>
                  <a:pt x="172" y="145"/>
                </a:lnTo>
                <a:lnTo>
                  <a:pt x="166" y="156"/>
                </a:lnTo>
                <a:lnTo>
                  <a:pt x="159" y="176"/>
                </a:lnTo>
                <a:lnTo>
                  <a:pt x="159" y="176"/>
                </a:lnTo>
                <a:lnTo>
                  <a:pt x="155" y="186"/>
                </a:lnTo>
                <a:lnTo>
                  <a:pt x="155" y="195"/>
                </a:lnTo>
                <a:lnTo>
                  <a:pt x="153" y="202"/>
                </a:lnTo>
                <a:lnTo>
                  <a:pt x="153" y="202"/>
                </a:lnTo>
                <a:lnTo>
                  <a:pt x="137" y="207"/>
                </a:lnTo>
                <a:lnTo>
                  <a:pt x="122" y="215"/>
                </a:lnTo>
                <a:lnTo>
                  <a:pt x="110" y="222"/>
                </a:lnTo>
                <a:lnTo>
                  <a:pt x="110" y="222"/>
                </a:lnTo>
                <a:lnTo>
                  <a:pt x="102" y="229"/>
                </a:lnTo>
                <a:lnTo>
                  <a:pt x="97" y="240"/>
                </a:lnTo>
                <a:lnTo>
                  <a:pt x="82" y="273"/>
                </a:lnTo>
                <a:lnTo>
                  <a:pt x="70" y="308"/>
                </a:lnTo>
                <a:lnTo>
                  <a:pt x="66" y="320"/>
                </a:lnTo>
                <a:lnTo>
                  <a:pt x="64" y="331"/>
                </a:lnTo>
                <a:lnTo>
                  <a:pt x="64" y="331"/>
                </a:lnTo>
                <a:lnTo>
                  <a:pt x="66" y="362"/>
                </a:lnTo>
                <a:lnTo>
                  <a:pt x="70" y="411"/>
                </a:lnTo>
                <a:lnTo>
                  <a:pt x="75" y="457"/>
                </a:lnTo>
                <a:lnTo>
                  <a:pt x="77" y="484"/>
                </a:lnTo>
                <a:lnTo>
                  <a:pt x="77" y="484"/>
                </a:lnTo>
                <a:lnTo>
                  <a:pt x="79" y="492"/>
                </a:lnTo>
                <a:lnTo>
                  <a:pt x="80" y="497"/>
                </a:lnTo>
                <a:lnTo>
                  <a:pt x="86" y="502"/>
                </a:lnTo>
                <a:lnTo>
                  <a:pt x="90" y="510"/>
                </a:lnTo>
                <a:lnTo>
                  <a:pt x="90" y="510"/>
                </a:lnTo>
                <a:lnTo>
                  <a:pt x="97" y="532"/>
                </a:lnTo>
                <a:lnTo>
                  <a:pt x="99" y="541"/>
                </a:lnTo>
                <a:lnTo>
                  <a:pt x="99" y="546"/>
                </a:lnTo>
                <a:lnTo>
                  <a:pt x="99" y="546"/>
                </a:lnTo>
                <a:lnTo>
                  <a:pt x="91" y="550"/>
                </a:lnTo>
                <a:lnTo>
                  <a:pt x="79" y="557"/>
                </a:lnTo>
                <a:lnTo>
                  <a:pt x="73" y="563"/>
                </a:lnTo>
                <a:lnTo>
                  <a:pt x="68" y="568"/>
                </a:lnTo>
                <a:lnTo>
                  <a:pt x="64" y="577"/>
                </a:lnTo>
                <a:lnTo>
                  <a:pt x="64" y="590"/>
                </a:lnTo>
                <a:lnTo>
                  <a:pt x="64" y="590"/>
                </a:lnTo>
                <a:lnTo>
                  <a:pt x="71" y="623"/>
                </a:lnTo>
                <a:lnTo>
                  <a:pt x="73" y="630"/>
                </a:lnTo>
                <a:lnTo>
                  <a:pt x="73" y="634"/>
                </a:lnTo>
                <a:lnTo>
                  <a:pt x="73" y="634"/>
                </a:lnTo>
                <a:lnTo>
                  <a:pt x="66" y="650"/>
                </a:lnTo>
                <a:lnTo>
                  <a:pt x="64" y="663"/>
                </a:lnTo>
                <a:lnTo>
                  <a:pt x="64" y="663"/>
                </a:lnTo>
                <a:lnTo>
                  <a:pt x="8" y="768"/>
                </a:lnTo>
                <a:lnTo>
                  <a:pt x="8" y="768"/>
                </a:lnTo>
                <a:lnTo>
                  <a:pt x="4" y="777"/>
                </a:lnTo>
                <a:lnTo>
                  <a:pt x="0" y="787"/>
                </a:lnTo>
                <a:lnTo>
                  <a:pt x="0" y="798"/>
                </a:lnTo>
                <a:lnTo>
                  <a:pt x="108" y="856"/>
                </a:lnTo>
                <a:lnTo>
                  <a:pt x="108" y="856"/>
                </a:lnTo>
                <a:lnTo>
                  <a:pt x="106" y="865"/>
                </a:lnTo>
                <a:lnTo>
                  <a:pt x="104" y="872"/>
                </a:lnTo>
                <a:lnTo>
                  <a:pt x="104" y="878"/>
                </a:lnTo>
                <a:lnTo>
                  <a:pt x="104" y="878"/>
                </a:lnTo>
                <a:lnTo>
                  <a:pt x="110" y="883"/>
                </a:lnTo>
                <a:lnTo>
                  <a:pt x="122" y="892"/>
                </a:lnTo>
                <a:lnTo>
                  <a:pt x="139" y="905"/>
                </a:lnTo>
                <a:lnTo>
                  <a:pt x="153" y="963"/>
                </a:lnTo>
                <a:lnTo>
                  <a:pt x="146" y="1001"/>
                </a:lnTo>
                <a:lnTo>
                  <a:pt x="161" y="1011"/>
                </a:lnTo>
                <a:lnTo>
                  <a:pt x="161" y="1011"/>
                </a:lnTo>
                <a:lnTo>
                  <a:pt x="126" y="1098"/>
                </a:lnTo>
                <a:lnTo>
                  <a:pt x="99" y="1165"/>
                </a:lnTo>
                <a:lnTo>
                  <a:pt x="80" y="1207"/>
                </a:lnTo>
                <a:lnTo>
                  <a:pt x="80" y="1207"/>
                </a:lnTo>
                <a:lnTo>
                  <a:pt x="68" y="1240"/>
                </a:lnTo>
                <a:lnTo>
                  <a:pt x="64" y="1251"/>
                </a:lnTo>
                <a:lnTo>
                  <a:pt x="62" y="1260"/>
                </a:lnTo>
                <a:lnTo>
                  <a:pt x="62" y="1260"/>
                </a:lnTo>
                <a:lnTo>
                  <a:pt x="62" y="1264"/>
                </a:lnTo>
                <a:lnTo>
                  <a:pt x="66" y="1269"/>
                </a:lnTo>
                <a:lnTo>
                  <a:pt x="75" y="1282"/>
                </a:lnTo>
                <a:lnTo>
                  <a:pt x="84" y="1291"/>
                </a:lnTo>
                <a:lnTo>
                  <a:pt x="88" y="1297"/>
                </a:lnTo>
                <a:lnTo>
                  <a:pt x="88" y="1297"/>
                </a:lnTo>
                <a:lnTo>
                  <a:pt x="95" y="1320"/>
                </a:lnTo>
                <a:lnTo>
                  <a:pt x="102" y="1344"/>
                </a:lnTo>
                <a:lnTo>
                  <a:pt x="108" y="1355"/>
                </a:lnTo>
                <a:lnTo>
                  <a:pt x="113" y="1364"/>
                </a:lnTo>
                <a:lnTo>
                  <a:pt x="113" y="1364"/>
                </a:lnTo>
                <a:lnTo>
                  <a:pt x="121" y="1373"/>
                </a:lnTo>
                <a:lnTo>
                  <a:pt x="131" y="1380"/>
                </a:lnTo>
                <a:lnTo>
                  <a:pt x="142" y="1388"/>
                </a:lnTo>
                <a:lnTo>
                  <a:pt x="155" y="1393"/>
                </a:lnTo>
                <a:lnTo>
                  <a:pt x="166" y="1399"/>
                </a:lnTo>
                <a:lnTo>
                  <a:pt x="177" y="1400"/>
                </a:lnTo>
                <a:lnTo>
                  <a:pt x="186" y="1402"/>
                </a:lnTo>
                <a:lnTo>
                  <a:pt x="192" y="1400"/>
                </a:lnTo>
                <a:lnTo>
                  <a:pt x="192" y="1400"/>
                </a:lnTo>
                <a:lnTo>
                  <a:pt x="197" y="1397"/>
                </a:lnTo>
                <a:lnTo>
                  <a:pt x="201" y="1389"/>
                </a:lnTo>
                <a:lnTo>
                  <a:pt x="203" y="1380"/>
                </a:lnTo>
                <a:lnTo>
                  <a:pt x="203" y="1380"/>
                </a:lnTo>
                <a:lnTo>
                  <a:pt x="201" y="1400"/>
                </a:lnTo>
                <a:lnTo>
                  <a:pt x="199" y="1419"/>
                </a:lnTo>
                <a:lnTo>
                  <a:pt x="199" y="1439"/>
                </a:lnTo>
                <a:lnTo>
                  <a:pt x="201" y="1460"/>
                </a:lnTo>
                <a:lnTo>
                  <a:pt x="206" y="1479"/>
                </a:lnTo>
                <a:lnTo>
                  <a:pt x="210" y="1486"/>
                </a:lnTo>
                <a:lnTo>
                  <a:pt x="215" y="1491"/>
                </a:lnTo>
                <a:lnTo>
                  <a:pt x="221" y="1497"/>
                </a:lnTo>
                <a:lnTo>
                  <a:pt x="228" y="1499"/>
                </a:lnTo>
                <a:lnTo>
                  <a:pt x="228" y="1499"/>
                </a:lnTo>
                <a:lnTo>
                  <a:pt x="243" y="1501"/>
                </a:lnTo>
                <a:lnTo>
                  <a:pt x="254" y="1497"/>
                </a:lnTo>
                <a:lnTo>
                  <a:pt x="263" y="1493"/>
                </a:lnTo>
                <a:lnTo>
                  <a:pt x="268" y="1488"/>
                </a:lnTo>
                <a:lnTo>
                  <a:pt x="274" y="1480"/>
                </a:lnTo>
                <a:lnTo>
                  <a:pt x="275" y="1473"/>
                </a:lnTo>
                <a:lnTo>
                  <a:pt x="279" y="1464"/>
                </a:lnTo>
                <a:lnTo>
                  <a:pt x="279" y="1464"/>
                </a:lnTo>
                <a:lnTo>
                  <a:pt x="279" y="1450"/>
                </a:lnTo>
                <a:lnTo>
                  <a:pt x="279" y="1442"/>
                </a:lnTo>
                <a:lnTo>
                  <a:pt x="279" y="1442"/>
                </a:lnTo>
                <a:lnTo>
                  <a:pt x="294" y="1444"/>
                </a:lnTo>
                <a:lnTo>
                  <a:pt x="303" y="1444"/>
                </a:lnTo>
                <a:lnTo>
                  <a:pt x="310" y="1442"/>
                </a:lnTo>
                <a:lnTo>
                  <a:pt x="310" y="1442"/>
                </a:lnTo>
                <a:lnTo>
                  <a:pt x="316" y="1437"/>
                </a:lnTo>
                <a:lnTo>
                  <a:pt x="319" y="1433"/>
                </a:lnTo>
                <a:lnTo>
                  <a:pt x="339" y="1422"/>
                </a:lnTo>
                <a:lnTo>
                  <a:pt x="534" y="1413"/>
                </a:lnTo>
                <a:lnTo>
                  <a:pt x="552" y="1480"/>
                </a:lnTo>
                <a:lnTo>
                  <a:pt x="551" y="1506"/>
                </a:lnTo>
                <a:lnTo>
                  <a:pt x="551" y="1506"/>
                </a:lnTo>
                <a:lnTo>
                  <a:pt x="543" y="1493"/>
                </a:lnTo>
                <a:lnTo>
                  <a:pt x="538" y="1486"/>
                </a:lnTo>
                <a:lnTo>
                  <a:pt x="532" y="1480"/>
                </a:lnTo>
                <a:lnTo>
                  <a:pt x="532" y="1480"/>
                </a:lnTo>
                <a:lnTo>
                  <a:pt x="527" y="1480"/>
                </a:lnTo>
                <a:lnTo>
                  <a:pt x="518" y="1482"/>
                </a:lnTo>
                <a:lnTo>
                  <a:pt x="510" y="1486"/>
                </a:lnTo>
                <a:lnTo>
                  <a:pt x="505" y="1490"/>
                </a:lnTo>
                <a:lnTo>
                  <a:pt x="505" y="1490"/>
                </a:lnTo>
                <a:lnTo>
                  <a:pt x="501" y="1499"/>
                </a:lnTo>
                <a:lnTo>
                  <a:pt x="498" y="1513"/>
                </a:lnTo>
                <a:lnTo>
                  <a:pt x="496" y="1522"/>
                </a:lnTo>
                <a:lnTo>
                  <a:pt x="496" y="1533"/>
                </a:lnTo>
                <a:lnTo>
                  <a:pt x="496" y="1546"/>
                </a:lnTo>
                <a:lnTo>
                  <a:pt x="500" y="1561"/>
                </a:lnTo>
                <a:lnTo>
                  <a:pt x="500" y="1561"/>
                </a:lnTo>
                <a:lnTo>
                  <a:pt x="503" y="1573"/>
                </a:lnTo>
                <a:lnTo>
                  <a:pt x="509" y="1584"/>
                </a:lnTo>
                <a:lnTo>
                  <a:pt x="514" y="1593"/>
                </a:lnTo>
                <a:lnTo>
                  <a:pt x="518" y="1599"/>
                </a:lnTo>
                <a:lnTo>
                  <a:pt x="523" y="1604"/>
                </a:lnTo>
                <a:lnTo>
                  <a:pt x="529" y="1608"/>
                </a:lnTo>
                <a:lnTo>
                  <a:pt x="534" y="1608"/>
                </a:lnTo>
                <a:lnTo>
                  <a:pt x="538" y="1610"/>
                </a:lnTo>
                <a:lnTo>
                  <a:pt x="538" y="1610"/>
                </a:lnTo>
                <a:lnTo>
                  <a:pt x="543" y="1608"/>
                </a:lnTo>
                <a:lnTo>
                  <a:pt x="547" y="1604"/>
                </a:lnTo>
                <a:lnTo>
                  <a:pt x="554" y="1593"/>
                </a:lnTo>
                <a:lnTo>
                  <a:pt x="561" y="1577"/>
                </a:lnTo>
                <a:lnTo>
                  <a:pt x="561" y="1577"/>
                </a:lnTo>
                <a:lnTo>
                  <a:pt x="563" y="1581"/>
                </a:lnTo>
                <a:lnTo>
                  <a:pt x="567" y="1590"/>
                </a:lnTo>
                <a:lnTo>
                  <a:pt x="571" y="1595"/>
                </a:lnTo>
                <a:lnTo>
                  <a:pt x="574" y="1601"/>
                </a:lnTo>
                <a:lnTo>
                  <a:pt x="580" y="1604"/>
                </a:lnTo>
                <a:lnTo>
                  <a:pt x="585" y="1606"/>
                </a:lnTo>
                <a:lnTo>
                  <a:pt x="585" y="1606"/>
                </a:lnTo>
                <a:lnTo>
                  <a:pt x="592" y="1606"/>
                </a:lnTo>
                <a:lnTo>
                  <a:pt x="600" y="1604"/>
                </a:lnTo>
                <a:lnTo>
                  <a:pt x="607" y="1599"/>
                </a:lnTo>
                <a:lnTo>
                  <a:pt x="612" y="1593"/>
                </a:lnTo>
                <a:lnTo>
                  <a:pt x="618" y="1584"/>
                </a:lnTo>
                <a:lnTo>
                  <a:pt x="620" y="1572"/>
                </a:lnTo>
                <a:lnTo>
                  <a:pt x="622" y="1557"/>
                </a:lnTo>
                <a:lnTo>
                  <a:pt x="620" y="1539"/>
                </a:lnTo>
                <a:lnTo>
                  <a:pt x="620" y="1539"/>
                </a:lnTo>
                <a:lnTo>
                  <a:pt x="614" y="1510"/>
                </a:lnTo>
                <a:lnTo>
                  <a:pt x="612" y="1495"/>
                </a:lnTo>
                <a:lnTo>
                  <a:pt x="609" y="1491"/>
                </a:lnTo>
                <a:lnTo>
                  <a:pt x="607" y="1490"/>
                </a:lnTo>
                <a:lnTo>
                  <a:pt x="607" y="1490"/>
                </a:lnTo>
                <a:lnTo>
                  <a:pt x="602" y="1488"/>
                </a:lnTo>
                <a:lnTo>
                  <a:pt x="598" y="1488"/>
                </a:lnTo>
                <a:lnTo>
                  <a:pt x="591" y="1490"/>
                </a:lnTo>
                <a:lnTo>
                  <a:pt x="591" y="1490"/>
                </a:lnTo>
                <a:lnTo>
                  <a:pt x="585" y="1466"/>
                </a:lnTo>
                <a:lnTo>
                  <a:pt x="585" y="1466"/>
                </a:lnTo>
                <a:lnTo>
                  <a:pt x="565" y="1413"/>
                </a:lnTo>
                <a:lnTo>
                  <a:pt x="582" y="1413"/>
                </a:lnTo>
                <a:lnTo>
                  <a:pt x="582" y="1413"/>
                </a:lnTo>
                <a:lnTo>
                  <a:pt x="585" y="1420"/>
                </a:lnTo>
                <a:lnTo>
                  <a:pt x="589" y="1428"/>
                </a:lnTo>
                <a:lnTo>
                  <a:pt x="591" y="1429"/>
                </a:lnTo>
                <a:lnTo>
                  <a:pt x="591" y="1429"/>
                </a:lnTo>
                <a:lnTo>
                  <a:pt x="603" y="1426"/>
                </a:lnTo>
                <a:lnTo>
                  <a:pt x="614" y="1420"/>
                </a:lnTo>
                <a:lnTo>
                  <a:pt x="623" y="1422"/>
                </a:lnTo>
                <a:lnTo>
                  <a:pt x="623" y="1422"/>
                </a:lnTo>
                <a:lnTo>
                  <a:pt x="623" y="1440"/>
                </a:lnTo>
                <a:lnTo>
                  <a:pt x="625" y="1451"/>
                </a:lnTo>
                <a:lnTo>
                  <a:pt x="625" y="1457"/>
                </a:lnTo>
                <a:lnTo>
                  <a:pt x="627" y="1457"/>
                </a:lnTo>
                <a:lnTo>
                  <a:pt x="627" y="1457"/>
                </a:lnTo>
                <a:lnTo>
                  <a:pt x="633" y="1459"/>
                </a:lnTo>
                <a:lnTo>
                  <a:pt x="633" y="1459"/>
                </a:lnTo>
                <a:lnTo>
                  <a:pt x="636" y="1464"/>
                </a:lnTo>
                <a:lnTo>
                  <a:pt x="645" y="1473"/>
                </a:lnTo>
                <a:lnTo>
                  <a:pt x="651" y="1479"/>
                </a:lnTo>
                <a:lnTo>
                  <a:pt x="658" y="1482"/>
                </a:lnTo>
                <a:lnTo>
                  <a:pt x="665" y="1486"/>
                </a:lnTo>
                <a:lnTo>
                  <a:pt x="671" y="1486"/>
                </a:lnTo>
                <a:lnTo>
                  <a:pt x="671" y="1486"/>
                </a:lnTo>
                <a:lnTo>
                  <a:pt x="678" y="1484"/>
                </a:lnTo>
                <a:lnTo>
                  <a:pt x="685" y="1479"/>
                </a:lnTo>
                <a:lnTo>
                  <a:pt x="691" y="1471"/>
                </a:lnTo>
                <a:lnTo>
                  <a:pt x="694" y="1464"/>
                </a:lnTo>
                <a:lnTo>
                  <a:pt x="702" y="1446"/>
                </a:lnTo>
                <a:lnTo>
                  <a:pt x="704" y="1439"/>
                </a:lnTo>
                <a:lnTo>
                  <a:pt x="704" y="1431"/>
                </a:lnTo>
                <a:lnTo>
                  <a:pt x="704" y="1431"/>
                </a:lnTo>
                <a:lnTo>
                  <a:pt x="704" y="1424"/>
                </a:lnTo>
                <a:lnTo>
                  <a:pt x="700" y="1419"/>
                </a:lnTo>
                <a:lnTo>
                  <a:pt x="693" y="1409"/>
                </a:lnTo>
                <a:lnTo>
                  <a:pt x="684" y="1400"/>
                </a:lnTo>
                <a:lnTo>
                  <a:pt x="684" y="1393"/>
                </a:lnTo>
                <a:lnTo>
                  <a:pt x="879" y="1386"/>
                </a:lnTo>
                <a:lnTo>
                  <a:pt x="884" y="1397"/>
                </a:lnTo>
                <a:lnTo>
                  <a:pt x="893" y="1399"/>
                </a:lnTo>
                <a:lnTo>
                  <a:pt x="909" y="1460"/>
                </a:lnTo>
                <a:lnTo>
                  <a:pt x="906" y="1470"/>
                </a:lnTo>
                <a:lnTo>
                  <a:pt x="906" y="1470"/>
                </a:lnTo>
                <a:lnTo>
                  <a:pt x="904" y="1468"/>
                </a:lnTo>
                <a:lnTo>
                  <a:pt x="899" y="1464"/>
                </a:lnTo>
                <a:lnTo>
                  <a:pt x="889" y="1460"/>
                </a:lnTo>
                <a:lnTo>
                  <a:pt x="884" y="1460"/>
                </a:lnTo>
                <a:lnTo>
                  <a:pt x="879" y="1462"/>
                </a:lnTo>
                <a:lnTo>
                  <a:pt x="879" y="1462"/>
                </a:lnTo>
                <a:lnTo>
                  <a:pt x="871" y="1464"/>
                </a:lnTo>
                <a:lnTo>
                  <a:pt x="864" y="1470"/>
                </a:lnTo>
                <a:lnTo>
                  <a:pt x="858" y="1475"/>
                </a:lnTo>
                <a:lnTo>
                  <a:pt x="853" y="1484"/>
                </a:lnTo>
                <a:lnTo>
                  <a:pt x="849" y="1493"/>
                </a:lnTo>
                <a:lnTo>
                  <a:pt x="848" y="1506"/>
                </a:lnTo>
                <a:lnTo>
                  <a:pt x="848" y="1519"/>
                </a:lnTo>
                <a:lnTo>
                  <a:pt x="849" y="1535"/>
                </a:lnTo>
                <a:lnTo>
                  <a:pt x="849" y="1535"/>
                </a:lnTo>
                <a:lnTo>
                  <a:pt x="853" y="1550"/>
                </a:lnTo>
                <a:lnTo>
                  <a:pt x="860" y="1562"/>
                </a:lnTo>
                <a:lnTo>
                  <a:pt x="866" y="1573"/>
                </a:lnTo>
                <a:lnTo>
                  <a:pt x="875" y="1581"/>
                </a:lnTo>
                <a:lnTo>
                  <a:pt x="882" y="1586"/>
                </a:lnTo>
                <a:lnTo>
                  <a:pt x="889" y="1590"/>
                </a:lnTo>
                <a:lnTo>
                  <a:pt x="897" y="1592"/>
                </a:lnTo>
                <a:lnTo>
                  <a:pt x="902" y="1593"/>
                </a:lnTo>
                <a:lnTo>
                  <a:pt x="902" y="1593"/>
                </a:lnTo>
                <a:lnTo>
                  <a:pt x="908" y="1592"/>
                </a:lnTo>
                <a:lnTo>
                  <a:pt x="911" y="1588"/>
                </a:lnTo>
                <a:lnTo>
                  <a:pt x="919" y="1577"/>
                </a:lnTo>
                <a:lnTo>
                  <a:pt x="922" y="1566"/>
                </a:lnTo>
                <a:lnTo>
                  <a:pt x="924" y="1561"/>
                </a:lnTo>
                <a:lnTo>
                  <a:pt x="924" y="1561"/>
                </a:lnTo>
                <a:lnTo>
                  <a:pt x="924" y="1566"/>
                </a:lnTo>
                <a:lnTo>
                  <a:pt x="928" y="1573"/>
                </a:lnTo>
                <a:lnTo>
                  <a:pt x="930" y="1579"/>
                </a:lnTo>
                <a:lnTo>
                  <a:pt x="933" y="1582"/>
                </a:lnTo>
                <a:lnTo>
                  <a:pt x="939" y="1584"/>
                </a:lnTo>
                <a:lnTo>
                  <a:pt x="944" y="1586"/>
                </a:lnTo>
                <a:lnTo>
                  <a:pt x="944" y="1586"/>
                </a:lnTo>
                <a:lnTo>
                  <a:pt x="951" y="1584"/>
                </a:lnTo>
                <a:lnTo>
                  <a:pt x="959" y="1579"/>
                </a:lnTo>
                <a:lnTo>
                  <a:pt x="966" y="1573"/>
                </a:lnTo>
                <a:lnTo>
                  <a:pt x="970" y="1564"/>
                </a:lnTo>
                <a:lnTo>
                  <a:pt x="975" y="1553"/>
                </a:lnTo>
                <a:lnTo>
                  <a:pt x="977" y="1539"/>
                </a:lnTo>
                <a:lnTo>
                  <a:pt x="977" y="1522"/>
                </a:lnTo>
                <a:lnTo>
                  <a:pt x="973" y="1506"/>
                </a:lnTo>
                <a:lnTo>
                  <a:pt x="973" y="1506"/>
                </a:lnTo>
                <a:lnTo>
                  <a:pt x="970" y="1488"/>
                </a:lnTo>
                <a:lnTo>
                  <a:pt x="964" y="1477"/>
                </a:lnTo>
                <a:lnTo>
                  <a:pt x="960" y="1468"/>
                </a:lnTo>
                <a:lnTo>
                  <a:pt x="955" y="1462"/>
                </a:lnTo>
                <a:lnTo>
                  <a:pt x="950" y="1459"/>
                </a:lnTo>
                <a:lnTo>
                  <a:pt x="946" y="1459"/>
                </a:lnTo>
                <a:lnTo>
                  <a:pt x="942" y="1457"/>
                </a:lnTo>
                <a:lnTo>
                  <a:pt x="942" y="1457"/>
                </a:lnTo>
                <a:lnTo>
                  <a:pt x="942" y="1450"/>
                </a:lnTo>
                <a:lnTo>
                  <a:pt x="942" y="1437"/>
                </a:lnTo>
                <a:lnTo>
                  <a:pt x="942" y="1437"/>
                </a:lnTo>
                <a:lnTo>
                  <a:pt x="939" y="1433"/>
                </a:lnTo>
                <a:lnTo>
                  <a:pt x="935" y="1429"/>
                </a:lnTo>
                <a:lnTo>
                  <a:pt x="930" y="1426"/>
                </a:lnTo>
                <a:lnTo>
                  <a:pt x="919" y="1389"/>
                </a:lnTo>
                <a:lnTo>
                  <a:pt x="911" y="1369"/>
                </a:lnTo>
                <a:lnTo>
                  <a:pt x="908" y="1362"/>
                </a:lnTo>
                <a:lnTo>
                  <a:pt x="760" y="950"/>
                </a:lnTo>
                <a:lnTo>
                  <a:pt x="760" y="950"/>
                </a:lnTo>
                <a:lnTo>
                  <a:pt x="767" y="940"/>
                </a:lnTo>
                <a:lnTo>
                  <a:pt x="771" y="930"/>
                </a:lnTo>
                <a:lnTo>
                  <a:pt x="775" y="920"/>
                </a:lnTo>
                <a:lnTo>
                  <a:pt x="775" y="905"/>
                </a:lnTo>
                <a:lnTo>
                  <a:pt x="775" y="905"/>
                </a:lnTo>
                <a:lnTo>
                  <a:pt x="775" y="907"/>
                </a:lnTo>
                <a:lnTo>
                  <a:pt x="778" y="909"/>
                </a:lnTo>
                <a:lnTo>
                  <a:pt x="780" y="909"/>
                </a:lnTo>
                <a:lnTo>
                  <a:pt x="782" y="907"/>
                </a:lnTo>
                <a:lnTo>
                  <a:pt x="789" y="896"/>
                </a:lnTo>
                <a:lnTo>
                  <a:pt x="789" y="896"/>
                </a:lnTo>
                <a:lnTo>
                  <a:pt x="791" y="887"/>
                </a:lnTo>
                <a:lnTo>
                  <a:pt x="791" y="874"/>
                </a:lnTo>
                <a:lnTo>
                  <a:pt x="789" y="845"/>
                </a:lnTo>
                <a:lnTo>
                  <a:pt x="784" y="814"/>
                </a:lnTo>
                <a:lnTo>
                  <a:pt x="778" y="796"/>
                </a:lnTo>
                <a:lnTo>
                  <a:pt x="778" y="796"/>
                </a:lnTo>
                <a:lnTo>
                  <a:pt x="773" y="781"/>
                </a:lnTo>
                <a:lnTo>
                  <a:pt x="769" y="776"/>
                </a:lnTo>
                <a:lnTo>
                  <a:pt x="769" y="776"/>
                </a:lnTo>
                <a:lnTo>
                  <a:pt x="771" y="770"/>
                </a:lnTo>
                <a:lnTo>
                  <a:pt x="775" y="752"/>
                </a:lnTo>
                <a:lnTo>
                  <a:pt x="776" y="739"/>
                </a:lnTo>
                <a:lnTo>
                  <a:pt x="775" y="725"/>
                </a:lnTo>
                <a:lnTo>
                  <a:pt x="773" y="706"/>
                </a:lnTo>
                <a:lnTo>
                  <a:pt x="767" y="688"/>
                </a:lnTo>
                <a:lnTo>
                  <a:pt x="767" y="688"/>
                </a:lnTo>
                <a:lnTo>
                  <a:pt x="762" y="670"/>
                </a:lnTo>
                <a:lnTo>
                  <a:pt x="753" y="657"/>
                </a:lnTo>
                <a:lnTo>
                  <a:pt x="745" y="645"/>
                </a:lnTo>
                <a:lnTo>
                  <a:pt x="738" y="635"/>
                </a:lnTo>
                <a:lnTo>
                  <a:pt x="729" y="630"/>
                </a:lnTo>
                <a:lnTo>
                  <a:pt x="724" y="624"/>
                </a:lnTo>
                <a:lnTo>
                  <a:pt x="713" y="621"/>
                </a:lnTo>
                <a:lnTo>
                  <a:pt x="713" y="621"/>
                </a:lnTo>
                <a:lnTo>
                  <a:pt x="709" y="617"/>
                </a:lnTo>
                <a:lnTo>
                  <a:pt x="702" y="612"/>
                </a:lnTo>
                <a:lnTo>
                  <a:pt x="687" y="597"/>
                </a:lnTo>
                <a:lnTo>
                  <a:pt x="671" y="581"/>
                </a:lnTo>
                <a:lnTo>
                  <a:pt x="658" y="570"/>
                </a:lnTo>
                <a:lnTo>
                  <a:pt x="658" y="570"/>
                </a:lnTo>
                <a:lnTo>
                  <a:pt x="653" y="568"/>
                </a:lnTo>
                <a:lnTo>
                  <a:pt x="649" y="568"/>
                </a:lnTo>
                <a:lnTo>
                  <a:pt x="638" y="570"/>
                </a:lnTo>
                <a:lnTo>
                  <a:pt x="627" y="575"/>
                </a:lnTo>
                <a:lnTo>
                  <a:pt x="627" y="575"/>
                </a:lnTo>
                <a:lnTo>
                  <a:pt x="600" y="561"/>
                </a:lnTo>
                <a:lnTo>
                  <a:pt x="600" y="561"/>
                </a:lnTo>
                <a:lnTo>
                  <a:pt x="589" y="553"/>
                </a:lnTo>
                <a:lnTo>
                  <a:pt x="589" y="553"/>
                </a:lnTo>
                <a:lnTo>
                  <a:pt x="592" y="546"/>
                </a:lnTo>
                <a:lnTo>
                  <a:pt x="598" y="533"/>
                </a:lnTo>
                <a:lnTo>
                  <a:pt x="598" y="533"/>
                </a:lnTo>
                <a:lnTo>
                  <a:pt x="592" y="528"/>
                </a:lnTo>
                <a:lnTo>
                  <a:pt x="583" y="517"/>
                </a:lnTo>
                <a:lnTo>
                  <a:pt x="569" y="502"/>
                </a:lnTo>
                <a:lnTo>
                  <a:pt x="569" y="502"/>
                </a:lnTo>
                <a:lnTo>
                  <a:pt x="574" y="492"/>
                </a:lnTo>
                <a:lnTo>
                  <a:pt x="578" y="484"/>
                </a:lnTo>
                <a:lnTo>
                  <a:pt x="580" y="479"/>
                </a:lnTo>
                <a:lnTo>
                  <a:pt x="580" y="479"/>
                </a:lnTo>
                <a:lnTo>
                  <a:pt x="578" y="475"/>
                </a:lnTo>
                <a:lnTo>
                  <a:pt x="574" y="473"/>
                </a:lnTo>
                <a:lnTo>
                  <a:pt x="565" y="470"/>
                </a:lnTo>
                <a:lnTo>
                  <a:pt x="552" y="464"/>
                </a:lnTo>
                <a:lnTo>
                  <a:pt x="552" y="464"/>
                </a:lnTo>
                <a:lnTo>
                  <a:pt x="543" y="448"/>
                </a:lnTo>
                <a:lnTo>
                  <a:pt x="527" y="421"/>
                </a:lnTo>
                <a:lnTo>
                  <a:pt x="527" y="421"/>
                </a:lnTo>
                <a:lnTo>
                  <a:pt x="520" y="413"/>
                </a:lnTo>
                <a:lnTo>
                  <a:pt x="514" y="408"/>
                </a:lnTo>
                <a:lnTo>
                  <a:pt x="510" y="402"/>
                </a:lnTo>
                <a:lnTo>
                  <a:pt x="505" y="393"/>
                </a:lnTo>
                <a:lnTo>
                  <a:pt x="505" y="393"/>
                </a:lnTo>
                <a:lnTo>
                  <a:pt x="500" y="380"/>
                </a:lnTo>
                <a:lnTo>
                  <a:pt x="492" y="368"/>
                </a:lnTo>
                <a:lnTo>
                  <a:pt x="483" y="355"/>
                </a:lnTo>
                <a:lnTo>
                  <a:pt x="483" y="355"/>
                </a:lnTo>
                <a:lnTo>
                  <a:pt x="458" y="309"/>
                </a:lnTo>
                <a:lnTo>
                  <a:pt x="428" y="258"/>
                </a:lnTo>
                <a:lnTo>
                  <a:pt x="428" y="258"/>
                </a:lnTo>
                <a:lnTo>
                  <a:pt x="421" y="247"/>
                </a:lnTo>
                <a:lnTo>
                  <a:pt x="410" y="237"/>
                </a:lnTo>
                <a:lnTo>
                  <a:pt x="410" y="237"/>
                </a:lnTo>
                <a:lnTo>
                  <a:pt x="403" y="233"/>
                </a:lnTo>
                <a:lnTo>
                  <a:pt x="396" y="227"/>
                </a:lnTo>
                <a:lnTo>
                  <a:pt x="387" y="224"/>
                </a:lnTo>
                <a:lnTo>
                  <a:pt x="376" y="222"/>
                </a:lnTo>
                <a:lnTo>
                  <a:pt x="376" y="222"/>
                </a:lnTo>
                <a:lnTo>
                  <a:pt x="339" y="220"/>
                </a:lnTo>
                <a:lnTo>
                  <a:pt x="312" y="220"/>
                </a:lnTo>
                <a:lnTo>
                  <a:pt x="306" y="209"/>
                </a:lnTo>
                <a:lnTo>
                  <a:pt x="306" y="209"/>
                </a:lnTo>
                <a:lnTo>
                  <a:pt x="319" y="198"/>
                </a:lnTo>
                <a:lnTo>
                  <a:pt x="330" y="187"/>
                </a:lnTo>
                <a:lnTo>
                  <a:pt x="334" y="182"/>
                </a:lnTo>
                <a:lnTo>
                  <a:pt x="336" y="176"/>
                </a:lnTo>
                <a:lnTo>
                  <a:pt x="336" y="176"/>
                </a:lnTo>
                <a:lnTo>
                  <a:pt x="339" y="162"/>
                </a:lnTo>
                <a:lnTo>
                  <a:pt x="343" y="142"/>
                </a:lnTo>
                <a:lnTo>
                  <a:pt x="343" y="122"/>
                </a:lnTo>
                <a:lnTo>
                  <a:pt x="343" y="115"/>
                </a:lnTo>
                <a:lnTo>
                  <a:pt x="341" y="109"/>
                </a:lnTo>
                <a:lnTo>
                  <a:pt x="341" y="109"/>
                </a:lnTo>
                <a:lnTo>
                  <a:pt x="337" y="102"/>
                </a:lnTo>
                <a:lnTo>
                  <a:pt x="336" y="93"/>
                </a:lnTo>
                <a:lnTo>
                  <a:pt x="336" y="84"/>
                </a:lnTo>
                <a:lnTo>
                  <a:pt x="336" y="84"/>
                </a:lnTo>
                <a:lnTo>
                  <a:pt x="339" y="78"/>
                </a:lnTo>
                <a:lnTo>
                  <a:pt x="343" y="71"/>
                </a:lnTo>
                <a:lnTo>
                  <a:pt x="343" y="62"/>
                </a:lnTo>
                <a:lnTo>
                  <a:pt x="343" y="62"/>
                </a:lnTo>
                <a:lnTo>
                  <a:pt x="337" y="51"/>
                </a:lnTo>
                <a:lnTo>
                  <a:pt x="328" y="34"/>
                </a:lnTo>
                <a:lnTo>
                  <a:pt x="316" y="20"/>
                </a:lnTo>
                <a:lnTo>
                  <a:pt x="308" y="14"/>
                </a:lnTo>
                <a:lnTo>
                  <a:pt x="303" y="9"/>
                </a:lnTo>
                <a:lnTo>
                  <a:pt x="303" y="9"/>
                </a:lnTo>
                <a:lnTo>
                  <a:pt x="288" y="3"/>
                </a:lnTo>
                <a:lnTo>
                  <a:pt x="277" y="0"/>
                </a:lnTo>
                <a:lnTo>
                  <a:pt x="264" y="0"/>
                </a:lnTo>
                <a:lnTo>
                  <a:pt x="264" y="0"/>
                </a:lnTo>
                <a:lnTo>
                  <a:pt x="250" y="0"/>
                </a:lnTo>
                <a:lnTo>
                  <a:pt x="235" y="2"/>
                </a:lnTo>
                <a:lnTo>
                  <a:pt x="219" y="5"/>
                </a:lnTo>
                <a:lnTo>
                  <a:pt x="219" y="5"/>
                </a:lnTo>
                <a:lnTo>
                  <a:pt x="212" y="9"/>
                </a:lnTo>
                <a:lnTo>
                  <a:pt x="204" y="14"/>
                </a:lnTo>
                <a:lnTo>
                  <a:pt x="190" y="25"/>
                </a:lnTo>
                <a:lnTo>
                  <a:pt x="179" y="40"/>
                </a:lnTo>
                <a:lnTo>
                  <a:pt x="173" y="53"/>
                </a:lnTo>
                <a:lnTo>
                  <a:pt x="173" y="53"/>
                </a:lnTo>
                <a:lnTo>
                  <a:pt x="172" y="58"/>
                </a:lnTo>
                <a:lnTo>
                  <a:pt x="172" y="67"/>
                </a:lnTo>
                <a:lnTo>
                  <a:pt x="172" y="87"/>
                </a:lnTo>
                <a:lnTo>
                  <a:pt x="175" y="109"/>
                </a:lnTo>
                <a:lnTo>
                  <a:pt x="175" y="109"/>
                </a:lnTo>
                <a:lnTo>
                  <a:pt x="172" y="113"/>
                </a:lnTo>
                <a:lnTo>
                  <a:pt x="168" y="118"/>
                </a:lnTo>
                <a:lnTo>
                  <a:pt x="166" y="124"/>
                </a:lnTo>
                <a:lnTo>
                  <a:pt x="166" y="124"/>
                </a:lnTo>
                <a:lnTo>
                  <a:pt x="166" y="129"/>
                </a:lnTo>
                <a:lnTo>
                  <a:pt x="168" y="136"/>
                </a:lnTo>
                <a:lnTo>
                  <a:pt x="172" y="145"/>
                </a:lnTo>
                <a:lnTo>
                  <a:pt x="172" y="145"/>
                </a:lnTo>
                <a:close/>
                <a:moveTo>
                  <a:pt x="392" y="406"/>
                </a:moveTo>
                <a:lnTo>
                  <a:pt x="392" y="406"/>
                </a:lnTo>
                <a:lnTo>
                  <a:pt x="416" y="439"/>
                </a:lnTo>
                <a:lnTo>
                  <a:pt x="416" y="439"/>
                </a:lnTo>
                <a:lnTo>
                  <a:pt x="467" y="506"/>
                </a:lnTo>
                <a:lnTo>
                  <a:pt x="467" y="506"/>
                </a:lnTo>
                <a:lnTo>
                  <a:pt x="452" y="504"/>
                </a:lnTo>
                <a:lnTo>
                  <a:pt x="439" y="502"/>
                </a:lnTo>
                <a:lnTo>
                  <a:pt x="428" y="502"/>
                </a:lnTo>
                <a:lnTo>
                  <a:pt x="428" y="502"/>
                </a:lnTo>
                <a:lnTo>
                  <a:pt x="405" y="508"/>
                </a:lnTo>
                <a:lnTo>
                  <a:pt x="390" y="510"/>
                </a:lnTo>
                <a:lnTo>
                  <a:pt x="390" y="510"/>
                </a:lnTo>
                <a:lnTo>
                  <a:pt x="392" y="453"/>
                </a:lnTo>
                <a:lnTo>
                  <a:pt x="392" y="453"/>
                </a:lnTo>
                <a:lnTo>
                  <a:pt x="392" y="406"/>
                </a:lnTo>
                <a:lnTo>
                  <a:pt x="392" y="406"/>
                </a:lnTo>
                <a:close/>
                <a:moveTo>
                  <a:pt x="479" y="533"/>
                </a:moveTo>
                <a:lnTo>
                  <a:pt x="518" y="533"/>
                </a:lnTo>
                <a:lnTo>
                  <a:pt x="520" y="543"/>
                </a:lnTo>
                <a:lnTo>
                  <a:pt x="520" y="543"/>
                </a:lnTo>
                <a:lnTo>
                  <a:pt x="496" y="541"/>
                </a:lnTo>
                <a:lnTo>
                  <a:pt x="496" y="541"/>
                </a:lnTo>
                <a:lnTo>
                  <a:pt x="483" y="541"/>
                </a:lnTo>
                <a:lnTo>
                  <a:pt x="469" y="541"/>
                </a:lnTo>
                <a:lnTo>
                  <a:pt x="441" y="546"/>
                </a:lnTo>
                <a:lnTo>
                  <a:pt x="441" y="546"/>
                </a:lnTo>
                <a:lnTo>
                  <a:pt x="430" y="550"/>
                </a:lnTo>
                <a:lnTo>
                  <a:pt x="419" y="557"/>
                </a:lnTo>
                <a:lnTo>
                  <a:pt x="408" y="564"/>
                </a:lnTo>
                <a:lnTo>
                  <a:pt x="408" y="564"/>
                </a:lnTo>
                <a:lnTo>
                  <a:pt x="374" y="570"/>
                </a:lnTo>
                <a:lnTo>
                  <a:pt x="336" y="575"/>
                </a:lnTo>
                <a:lnTo>
                  <a:pt x="336" y="575"/>
                </a:lnTo>
                <a:lnTo>
                  <a:pt x="288" y="570"/>
                </a:lnTo>
                <a:lnTo>
                  <a:pt x="305" y="557"/>
                </a:lnTo>
                <a:lnTo>
                  <a:pt x="305" y="557"/>
                </a:lnTo>
                <a:lnTo>
                  <a:pt x="312" y="561"/>
                </a:lnTo>
                <a:lnTo>
                  <a:pt x="317" y="563"/>
                </a:lnTo>
                <a:lnTo>
                  <a:pt x="323" y="564"/>
                </a:lnTo>
                <a:lnTo>
                  <a:pt x="323" y="564"/>
                </a:lnTo>
                <a:lnTo>
                  <a:pt x="330" y="563"/>
                </a:lnTo>
                <a:lnTo>
                  <a:pt x="332" y="561"/>
                </a:lnTo>
                <a:lnTo>
                  <a:pt x="332" y="561"/>
                </a:lnTo>
                <a:lnTo>
                  <a:pt x="339" y="559"/>
                </a:lnTo>
                <a:lnTo>
                  <a:pt x="348" y="555"/>
                </a:lnTo>
                <a:lnTo>
                  <a:pt x="348" y="555"/>
                </a:lnTo>
                <a:lnTo>
                  <a:pt x="354" y="553"/>
                </a:lnTo>
                <a:lnTo>
                  <a:pt x="357" y="552"/>
                </a:lnTo>
                <a:lnTo>
                  <a:pt x="357" y="552"/>
                </a:lnTo>
                <a:lnTo>
                  <a:pt x="359" y="553"/>
                </a:lnTo>
                <a:lnTo>
                  <a:pt x="365" y="559"/>
                </a:lnTo>
                <a:lnTo>
                  <a:pt x="365" y="559"/>
                </a:lnTo>
                <a:lnTo>
                  <a:pt x="370" y="559"/>
                </a:lnTo>
                <a:lnTo>
                  <a:pt x="379" y="555"/>
                </a:lnTo>
                <a:lnTo>
                  <a:pt x="388" y="552"/>
                </a:lnTo>
                <a:lnTo>
                  <a:pt x="392" y="548"/>
                </a:lnTo>
                <a:lnTo>
                  <a:pt x="392" y="548"/>
                </a:lnTo>
                <a:lnTo>
                  <a:pt x="392" y="544"/>
                </a:lnTo>
                <a:lnTo>
                  <a:pt x="390" y="541"/>
                </a:lnTo>
                <a:lnTo>
                  <a:pt x="387" y="539"/>
                </a:lnTo>
                <a:lnTo>
                  <a:pt x="479" y="533"/>
                </a:lnTo>
                <a:close/>
                <a:moveTo>
                  <a:pt x="312" y="1113"/>
                </a:moveTo>
                <a:lnTo>
                  <a:pt x="312" y="1113"/>
                </a:lnTo>
                <a:lnTo>
                  <a:pt x="316" y="1113"/>
                </a:lnTo>
                <a:lnTo>
                  <a:pt x="321" y="1113"/>
                </a:lnTo>
                <a:lnTo>
                  <a:pt x="345" y="1116"/>
                </a:lnTo>
                <a:lnTo>
                  <a:pt x="345" y="1116"/>
                </a:lnTo>
                <a:lnTo>
                  <a:pt x="361" y="1116"/>
                </a:lnTo>
                <a:lnTo>
                  <a:pt x="374" y="1114"/>
                </a:lnTo>
                <a:lnTo>
                  <a:pt x="387" y="1113"/>
                </a:lnTo>
                <a:lnTo>
                  <a:pt x="387" y="1113"/>
                </a:lnTo>
                <a:lnTo>
                  <a:pt x="385" y="1133"/>
                </a:lnTo>
                <a:lnTo>
                  <a:pt x="385" y="1133"/>
                </a:lnTo>
                <a:lnTo>
                  <a:pt x="387" y="1147"/>
                </a:lnTo>
                <a:lnTo>
                  <a:pt x="388" y="1156"/>
                </a:lnTo>
                <a:lnTo>
                  <a:pt x="306" y="1362"/>
                </a:lnTo>
                <a:lnTo>
                  <a:pt x="281" y="1353"/>
                </a:lnTo>
                <a:lnTo>
                  <a:pt x="281" y="1353"/>
                </a:lnTo>
                <a:lnTo>
                  <a:pt x="277" y="1348"/>
                </a:lnTo>
                <a:lnTo>
                  <a:pt x="272" y="1338"/>
                </a:lnTo>
                <a:lnTo>
                  <a:pt x="272" y="1338"/>
                </a:lnTo>
                <a:lnTo>
                  <a:pt x="266" y="1327"/>
                </a:lnTo>
                <a:lnTo>
                  <a:pt x="263" y="1322"/>
                </a:lnTo>
                <a:lnTo>
                  <a:pt x="263" y="1309"/>
                </a:lnTo>
                <a:lnTo>
                  <a:pt x="263" y="1309"/>
                </a:lnTo>
                <a:lnTo>
                  <a:pt x="272" y="1293"/>
                </a:lnTo>
                <a:lnTo>
                  <a:pt x="272" y="1293"/>
                </a:lnTo>
                <a:lnTo>
                  <a:pt x="281" y="1278"/>
                </a:lnTo>
                <a:lnTo>
                  <a:pt x="288" y="1258"/>
                </a:lnTo>
                <a:lnTo>
                  <a:pt x="288" y="1258"/>
                </a:lnTo>
                <a:lnTo>
                  <a:pt x="294" y="1238"/>
                </a:lnTo>
                <a:lnTo>
                  <a:pt x="297" y="1205"/>
                </a:lnTo>
                <a:lnTo>
                  <a:pt x="301" y="1171"/>
                </a:lnTo>
                <a:lnTo>
                  <a:pt x="303" y="1147"/>
                </a:lnTo>
                <a:lnTo>
                  <a:pt x="303" y="1147"/>
                </a:lnTo>
                <a:lnTo>
                  <a:pt x="303" y="1134"/>
                </a:lnTo>
                <a:lnTo>
                  <a:pt x="306" y="1125"/>
                </a:lnTo>
                <a:lnTo>
                  <a:pt x="312" y="1113"/>
                </a:lnTo>
                <a:lnTo>
                  <a:pt x="312" y="1113"/>
                </a:lnTo>
                <a:close/>
                <a:moveTo>
                  <a:pt x="414" y="1173"/>
                </a:moveTo>
                <a:lnTo>
                  <a:pt x="463" y="1180"/>
                </a:lnTo>
                <a:lnTo>
                  <a:pt x="529" y="1399"/>
                </a:lnTo>
                <a:lnTo>
                  <a:pt x="345" y="1402"/>
                </a:lnTo>
                <a:lnTo>
                  <a:pt x="319" y="1397"/>
                </a:lnTo>
                <a:lnTo>
                  <a:pt x="374" y="1255"/>
                </a:lnTo>
                <a:lnTo>
                  <a:pt x="374" y="1255"/>
                </a:lnTo>
                <a:lnTo>
                  <a:pt x="381" y="1258"/>
                </a:lnTo>
                <a:lnTo>
                  <a:pt x="388" y="1258"/>
                </a:lnTo>
                <a:lnTo>
                  <a:pt x="392" y="1258"/>
                </a:lnTo>
                <a:lnTo>
                  <a:pt x="392" y="1258"/>
                </a:lnTo>
                <a:lnTo>
                  <a:pt x="397" y="1244"/>
                </a:lnTo>
                <a:lnTo>
                  <a:pt x="405" y="1215"/>
                </a:lnTo>
                <a:lnTo>
                  <a:pt x="414" y="1173"/>
                </a:lnTo>
                <a:lnTo>
                  <a:pt x="414" y="1173"/>
                </a:lnTo>
                <a:close/>
                <a:moveTo>
                  <a:pt x="576" y="1244"/>
                </a:moveTo>
                <a:lnTo>
                  <a:pt x="576" y="1244"/>
                </a:lnTo>
                <a:lnTo>
                  <a:pt x="580" y="1249"/>
                </a:lnTo>
                <a:lnTo>
                  <a:pt x="583" y="1258"/>
                </a:lnTo>
                <a:lnTo>
                  <a:pt x="583" y="1258"/>
                </a:lnTo>
                <a:lnTo>
                  <a:pt x="580" y="1275"/>
                </a:lnTo>
                <a:lnTo>
                  <a:pt x="578" y="1287"/>
                </a:lnTo>
                <a:lnTo>
                  <a:pt x="538" y="1295"/>
                </a:lnTo>
                <a:lnTo>
                  <a:pt x="527" y="1286"/>
                </a:lnTo>
                <a:lnTo>
                  <a:pt x="520" y="1271"/>
                </a:lnTo>
                <a:lnTo>
                  <a:pt x="520" y="1271"/>
                </a:lnTo>
                <a:lnTo>
                  <a:pt x="525" y="1267"/>
                </a:lnTo>
                <a:lnTo>
                  <a:pt x="531" y="1264"/>
                </a:lnTo>
                <a:lnTo>
                  <a:pt x="536" y="1258"/>
                </a:lnTo>
                <a:lnTo>
                  <a:pt x="536" y="1258"/>
                </a:lnTo>
                <a:lnTo>
                  <a:pt x="538" y="1253"/>
                </a:lnTo>
                <a:lnTo>
                  <a:pt x="538" y="1247"/>
                </a:lnTo>
                <a:lnTo>
                  <a:pt x="536" y="1244"/>
                </a:lnTo>
                <a:lnTo>
                  <a:pt x="576" y="1244"/>
                </a:lnTo>
                <a:close/>
                <a:moveTo>
                  <a:pt x="753" y="1240"/>
                </a:moveTo>
                <a:lnTo>
                  <a:pt x="753" y="1240"/>
                </a:lnTo>
                <a:lnTo>
                  <a:pt x="745" y="1258"/>
                </a:lnTo>
                <a:lnTo>
                  <a:pt x="745" y="1258"/>
                </a:lnTo>
                <a:lnTo>
                  <a:pt x="742" y="1266"/>
                </a:lnTo>
                <a:lnTo>
                  <a:pt x="736" y="1271"/>
                </a:lnTo>
                <a:lnTo>
                  <a:pt x="643" y="1276"/>
                </a:lnTo>
                <a:lnTo>
                  <a:pt x="636" y="1260"/>
                </a:lnTo>
                <a:lnTo>
                  <a:pt x="631" y="1244"/>
                </a:lnTo>
                <a:lnTo>
                  <a:pt x="753" y="1240"/>
                </a:lnTo>
                <a:close/>
                <a:moveTo>
                  <a:pt x="835" y="1238"/>
                </a:moveTo>
                <a:lnTo>
                  <a:pt x="877" y="1369"/>
                </a:lnTo>
                <a:lnTo>
                  <a:pt x="556" y="1386"/>
                </a:lnTo>
                <a:lnTo>
                  <a:pt x="536" y="1307"/>
                </a:lnTo>
                <a:lnTo>
                  <a:pt x="583" y="1306"/>
                </a:lnTo>
                <a:lnTo>
                  <a:pt x="583" y="1306"/>
                </a:lnTo>
                <a:lnTo>
                  <a:pt x="582" y="1320"/>
                </a:lnTo>
                <a:lnTo>
                  <a:pt x="582" y="1320"/>
                </a:lnTo>
                <a:lnTo>
                  <a:pt x="591" y="1333"/>
                </a:lnTo>
                <a:lnTo>
                  <a:pt x="598" y="1342"/>
                </a:lnTo>
                <a:lnTo>
                  <a:pt x="602" y="1349"/>
                </a:lnTo>
                <a:lnTo>
                  <a:pt x="602" y="1349"/>
                </a:lnTo>
                <a:lnTo>
                  <a:pt x="607" y="1355"/>
                </a:lnTo>
                <a:lnTo>
                  <a:pt x="620" y="1364"/>
                </a:lnTo>
                <a:lnTo>
                  <a:pt x="636" y="1369"/>
                </a:lnTo>
                <a:lnTo>
                  <a:pt x="643" y="1371"/>
                </a:lnTo>
                <a:lnTo>
                  <a:pt x="649" y="1369"/>
                </a:lnTo>
                <a:lnTo>
                  <a:pt x="649" y="1369"/>
                </a:lnTo>
                <a:lnTo>
                  <a:pt x="662" y="1366"/>
                </a:lnTo>
                <a:lnTo>
                  <a:pt x="673" y="1358"/>
                </a:lnTo>
                <a:lnTo>
                  <a:pt x="680" y="1351"/>
                </a:lnTo>
                <a:lnTo>
                  <a:pt x="684" y="1344"/>
                </a:lnTo>
                <a:lnTo>
                  <a:pt x="684" y="1344"/>
                </a:lnTo>
                <a:lnTo>
                  <a:pt x="684" y="1340"/>
                </a:lnTo>
                <a:lnTo>
                  <a:pt x="682" y="1335"/>
                </a:lnTo>
                <a:lnTo>
                  <a:pt x="674" y="1322"/>
                </a:lnTo>
                <a:lnTo>
                  <a:pt x="665" y="1306"/>
                </a:lnTo>
                <a:lnTo>
                  <a:pt x="654" y="1291"/>
                </a:lnTo>
                <a:lnTo>
                  <a:pt x="725" y="1289"/>
                </a:lnTo>
                <a:lnTo>
                  <a:pt x="725" y="1309"/>
                </a:lnTo>
                <a:lnTo>
                  <a:pt x="725" y="1309"/>
                </a:lnTo>
                <a:lnTo>
                  <a:pt x="731" y="1313"/>
                </a:lnTo>
                <a:lnTo>
                  <a:pt x="742" y="1322"/>
                </a:lnTo>
                <a:lnTo>
                  <a:pt x="742" y="1322"/>
                </a:lnTo>
                <a:lnTo>
                  <a:pt x="747" y="1329"/>
                </a:lnTo>
                <a:lnTo>
                  <a:pt x="753" y="1335"/>
                </a:lnTo>
                <a:lnTo>
                  <a:pt x="756" y="1340"/>
                </a:lnTo>
                <a:lnTo>
                  <a:pt x="758" y="1344"/>
                </a:lnTo>
                <a:lnTo>
                  <a:pt x="758" y="1344"/>
                </a:lnTo>
                <a:lnTo>
                  <a:pt x="771" y="1349"/>
                </a:lnTo>
                <a:lnTo>
                  <a:pt x="791" y="1355"/>
                </a:lnTo>
                <a:lnTo>
                  <a:pt x="813" y="1358"/>
                </a:lnTo>
                <a:lnTo>
                  <a:pt x="827" y="1360"/>
                </a:lnTo>
                <a:lnTo>
                  <a:pt x="827" y="1360"/>
                </a:lnTo>
                <a:lnTo>
                  <a:pt x="833" y="1360"/>
                </a:lnTo>
                <a:lnTo>
                  <a:pt x="833" y="1357"/>
                </a:lnTo>
                <a:lnTo>
                  <a:pt x="829" y="1349"/>
                </a:lnTo>
                <a:lnTo>
                  <a:pt x="827" y="1338"/>
                </a:lnTo>
                <a:lnTo>
                  <a:pt x="827" y="1338"/>
                </a:lnTo>
                <a:lnTo>
                  <a:pt x="824" y="1327"/>
                </a:lnTo>
                <a:lnTo>
                  <a:pt x="818" y="1320"/>
                </a:lnTo>
                <a:lnTo>
                  <a:pt x="813" y="1313"/>
                </a:lnTo>
                <a:lnTo>
                  <a:pt x="813" y="1313"/>
                </a:lnTo>
                <a:lnTo>
                  <a:pt x="818" y="1298"/>
                </a:lnTo>
                <a:lnTo>
                  <a:pt x="818" y="1298"/>
                </a:lnTo>
                <a:lnTo>
                  <a:pt x="818" y="1297"/>
                </a:lnTo>
                <a:lnTo>
                  <a:pt x="817" y="1291"/>
                </a:lnTo>
                <a:lnTo>
                  <a:pt x="811" y="1278"/>
                </a:lnTo>
                <a:lnTo>
                  <a:pt x="802" y="1260"/>
                </a:lnTo>
                <a:lnTo>
                  <a:pt x="807" y="1238"/>
                </a:lnTo>
                <a:lnTo>
                  <a:pt x="835" y="123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" name="Freeform 26">
            <a:extLst>
              <a:ext uri="{FF2B5EF4-FFF2-40B4-BE49-F238E27FC236}">
                <a16:creationId xmlns:a16="http://schemas.microsoft.com/office/drawing/2014/main" id="{ADEA5209-85EB-43D9-ACE4-96F5D2862600}"/>
              </a:ext>
            </a:extLst>
          </p:cNvPr>
          <p:cNvSpPr>
            <a:spLocks noEditPoints="1"/>
          </p:cNvSpPr>
          <p:nvPr/>
        </p:nvSpPr>
        <p:spPr bwMode="auto">
          <a:xfrm>
            <a:off x="767535" y="2753925"/>
            <a:ext cx="796925" cy="1701800"/>
          </a:xfrm>
          <a:custGeom>
            <a:avLst/>
            <a:gdLst>
              <a:gd name="T0" fmla="*/ 241 w 502"/>
              <a:gd name="T1" fmla="*/ 210 h 1072"/>
              <a:gd name="T2" fmla="*/ 189 w 502"/>
              <a:gd name="T3" fmla="*/ 340 h 1072"/>
              <a:gd name="T4" fmla="*/ 157 w 502"/>
              <a:gd name="T5" fmla="*/ 392 h 1072"/>
              <a:gd name="T6" fmla="*/ 144 w 502"/>
              <a:gd name="T7" fmla="*/ 414 h 1072"/>
              <a:gd name="T8" fmla="*/ 150 w 502"/>
              <a:gd name="T9" fmla="*/ 436 h 1072"/>
              <a:gd name="T10" fmla="*/ 154 w 502"/>
              <a:gd name="T11" fmla="*/ 465 h 1072"/>
              <a:gd name="T12" fmla="*/ 130 w 502"/>
              <a:gd name="T13" fmla="*/ 494 h 1072"/>
              <a:gd name="T14" fmla="*/ 101 w 502"/>
              <a:gd name="T15" fmla="*/ 589 h 1072"/>
              <a:gd name="T16" fmla="*/ 21 w 502"/>
              <a:gd name="T17" fmla="*/ 991 h 1072"/>
              <a:gd name="T18" fmla="*/ 1 w 502"/>
              <a:gd name="T19" fmla="*/ 1018 h 1072"/>
              <a:gd name="T20" fmla="*/ 11 w 502"/>
              <a:gd name="T21" fmla="*/ 1070 h 1072"/>
              <a:gd name="T22" fmla="*/ 48 w 502"/>
              <a:gd name="T23" fmla="*/ 1066 h 1072"/>
              <a:gd name="T24" fmla="*/ 73 w 502"/>
              <a:gd name="T25" fmla="*/ 1038 h 1072"/>
              <a:gd name="T26" fmla="*/ 56 w 502"/>
              <a:gd name="T27" fmla="*/ 993 h 1072"/>
              <a:gd name="T28" fmla="*/ 92 w 502"/>
              <a:gd name="T29" fmla="*/ 961 h 1072"/>
              <a:gd name="T30" fmla="*/ 90 w 502"/>
              <a:gd name="T31" fmla="*/ 1025 h 1072"/>
              <a:gd name="T32" fmla="*/ 113 w 502"/>
              <a:gd name="T33" fmla="*/ 1026 h 1072"/>
              <a:gd name="T34" fmla="*/ 129 w 502"/>
              <a:gd name="T35" fmla="*/ 1027 h 1072"/>
              <a:gd name="T36" fmla="*/ 153 w 502"/>
              <a:gd name="T37" fmla="*/ 1037 h 1072"/>
              <a:gd name="T38" fmla="*/ 248 w 502"/>
              <a:gd name="T39" fmla="*/ 991 h 1072"/>
              <a:gd name="T40" fmla="*/ 226 w 502"/>
              <a:gd name="T41" fmla="*/ 1029 h 1072"/>
              <a:gd name="T42" fmla="*/ 244 w 502"/>
              <a:gd name="T43" fmla="*/ 1071 h 1072"/>
              <a:gd name="T44" fmla="*/ 275 w 502"/>
              <a:gd name="T45" fmla="*/ 1053 h 1072"/>
              <a:gd name="T46" fmla="*/ 301 w 502"/>
              <a:gd name="T47" fmla="*/ 1071 h 1072"/>
              <a:gd name="T48" fmla="*/ 330 w 502"/>
              <a:gd name="T49" fmla="*/ 1029 h 1072"/>
              <a:gd name="T50" fmla="*/ 345 w 502"/>
              <a:gd name="T51" fmla="*/ 1043 h 1072"/>
              <a:gd name="T52" fmla="*/ 375 w 502"/>
              <a:gd name="T53" fmla="*/ 1024 h 1072"/>
              <a:gd name="T54" fmla="*/ 331 w 502"/>
              <a:gd name="T55" fmla="*/ 935 h 1072"/>
              <a:gd name="T56" fmla="*/ 401 w 502"/>
              <a:gd name="T57" fmla="*/ 881 h 1072"/>
              <a:gd name="T58" fmla="*/ 385 w 502"/>
              <a:gd name="T59" fmla="*/ 966 h 1072"/>
              <a:gd name="T60" fmla="*/ 413 w 502"/>
              <a:gd name="T61" fmla="*/ 985 h 1072"/>
              <a:gd name="T62" fmla="*/ 444 w 502"/>
              <a:gd name="T63" fmla="*/ 955 h 1072"/>
              <a:gd name="T64" fmla="*/ 434 w 502"/>
              <a:gd name="T65" fmla="*/ 911 h 1072"/>
              <a:gd name="T66" fmla="*/ 454 w 502"/>
              <a:gd name="T67" fmla="*/ 879 h 1072"/>
              <a:gd name="T68" fmla="*/ 490 w 502"/>
              <a:gd name="T69" fmla="*/ 812 h 1072"/>
              <a:gd name="T70" fmla="*/ 497 w 502"/>
              <a:gd name="T71" fmla="*/ 746 h 1072"/>
              <a:gd name="T72" fmla="*/ 496 w 502"/>
              <a:gd name="T73" fmla="*/ 566 h 1072"/>
              <a:gd name="T74" fmla="*/ 464 w 502"/>
              <a:gd name="T75" fmla="*/ 404 h 1072"/>
              <a:gd name="T76" fmla="*/ 482 w 502"/>
              <a:gd name="T77" fmla="*/ 313 h 1072"/>
              <a:gd name="T78" fmla="*/ 475 w 502"/>
              <a:gd name="T79" fmla="*/ 178 h 1072"/>
              <a:gd name="T80" fmla="*/ 432 w 502"/>
              <a:gd name="T81" fmla="*/ 120 h 1072"/>
              <a:gd name="T82" fmla="*/ 407 w 502"/>
              <a:gd name="T83" fmla="*/ 57 h 1072"/>
              <a:gd name="T84" fmla="*/ 350 w 502"/>
              <a:gd name="T85" fmla="*/ 0 h 1072"/>
              <a:gd name="T86" fmla="*/ 287 w 502"/>
              <a:gd name="T87" fmla="*/ 33 h 1072"/>
              <a:gd name="T88" fmla="*/ 273 w 502"/>
              <a:gd name="T89" fmla="*/ 108 h 1072"/>
              <a:gd name="T90" fmla="*/ 274 w 502"/>
              <a:gd name="T91" fmla="*/ 163 h 1072"/>
              <a:gd name="T92" fmla="*/ 194 w 502"/>
              <a:gd name="T93" fmla="*/ 441 h 1072"/>
              <a:gd name="T94" fmla="*/ 198 w 502"/>
              <a:gd name="T95" fmla="*/ 428 h 1072"/>
              <a:gd name="T96" fmla="*/ 232 w 502"/>
              <a:gd name="T97" fmla="*/ 375 h 1072"/>
              <a:gd name="T98" fmla="*/ 309 w 502"/>
              <a:gd name="T99" fmla="*/ 966 h 1072"/>
              <a:gd name="T100" fmla="*/ 281 w 502"/>
              <a:gd name="T101" fmla="*/ 991 h 1072"/>
              <a:gd name="T102" fmla="*/ 274 w 502"/>
              <a:gd name="T103" fmla="*/ 1000 h 1072"/>
              <a:gd name="T104" fmla="*/ 250 w 502"/>
              <a:gd name="T105" fmla="*/ 954 h 1072"/>
              <a:gd name="T106" fmla="*/ 55 w 502"/>
              <a:gd name="T107" fmla="*/ 948 h 1072"/>
              <a:gd name="T108" fmla="*/ 127 w 502"/>
              <a:gd name="T109" fmla="*/ 884 h 1072"/>
              <a:gd name="T110" fmla="*/ 179 w 502"/>
              <a:gd name="T111" fmla="*/ 913 h 1072"/>
              <a:gd name="T112" fmla="*/ 136 w 502"/>
              <a:gd name="T113" fmla="*/ 891 h 1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02" h="1072">
                <a:moveTo>
                  <a:pt x="316" y="166"/>
                </a:moveTo>
                <a:lnTo>
                  <a:pt x="316" y="166"/>
                </a:lnTo>
                <a:lnTo>
                  <a:pt x="301" y="170"/>
                </a:lnTo>
                <a:lnTo>
                  <a:pt x="287" y="175"/>
                </a:lnTo>
                <a:lnTo>
                  <a:pt x="287" y="175"/>
                </a:lnTo>
                <a:lnTo>
                  <a:pt x="265" y="190"/>
                </a:lnTo>
                <a:lnTo>
                  <a:pt x="242" y="203"/>
                </a:lnTo>
                <a:lnTo>
                  <a:pt x="242" y="203"/>
                </a:lnTo>
                <a:lnTo>
                  <a:pt x="241" y="210"/>
                </a:lnTo>
                <a:lnTo>
                  <a:pt x="238" y="225"/>
                </a:lnTo>
                <a:lnTo>
                  <a:pt x="237" y="239"/>
                </a:lnTo>
                <a:lnTo>
                  <a:pt x="234" y="248"/>
                </a:lnTo>
                <a:lnTo>
                  <a:pt x="234" y="248"/>
                </a:lnTo>
                <a:lnTo>
                  <a:pt x="216" y="291"/>
                </a:lnTo>
                <a:lnTo>
                  <a:pt x="203" y="319"/>
                </a:lnTo>
                <a:lnTo>
                  <a:pt x="197" y="332"/>
                </a:lnTo>
                <a:lnTo>
                  <a:pt x="197" y="332"/>
                </a:lnTo>
                <a:lnTo>
                  <a:pt x="189" y="340"/>
                </a:lnTo>
                <a:lnTo>
                  <a:pt x="185" y="346"/>
                </a:lnTo>
                <a:lnTo>
                  <a:pt x="183" y="351"/>
                </a:lnTo>
                <a:lnTo>
                  <a:pt x="183" y="351"/>
                </a:lnTo>
                <a:lnTo>
                  <a:pt x="182" y="357"/>
                </a:lnTo>
                <a:lnTo>
                  <a:pt x="180" y="363"/>
                </a:lnTo>
                <a:lnTo>
                  <a:pt x="180" y="363"/>
                </a:lnTo>
                <a:lnTo>
                  <a:pt x="165" y="393"/>
                </a:lnTo>
                <a:lnTo>
                  <a:pt x="165" y="393"/>
                </a:lnTo>
                <a:lnTo>
                  <a:pt x="157" y="392"/>
                </a:lnTo>
                <a:lnTo>
                  <a:pt x="151" y="392"/>
                </a:lnTo>
                <a:lnTo>
                  <a:pt x="149" y="392"/>
                </a:lnTo>
                <a:lnTo>
                  <a:pt x="148" y="393"/>
                </a:lnTo>
                <a:lnTo>
                  <a:pt x="148" y="393"/>
                </a:lnTo>
                <a:lnTo>
                  <a:pt x="145" y="397"/>
                </a:lnTo>
                <a:lnTo>
                  <a:pt x="145" y="404"/>
                </a:lnTo>
                <a:lnTo>
                  <a:pt x="147" y="412"/>
                </a:lnTo>
                <a:lnTo>
                  <a:pt x="147" y="412"/>
                </a:lnTo>
                <a:lnTo>
                  <a:pt x="144" y="414"/>
                </a:lnTo>
                <a:lnTo>
                  <a:pt x="143" y="415"/>
                </a:lnTo>
                <a:lnTo>
                  <a:pt x="142" y="418"/>
                </a:lnTo>
                <a:lnTo>
                  <a:pt x="142" y="418"/>
                </a:lnTo>
                <a:lnTo>
                  <a:pt x="142" y="422"/>
                </a:lnTo>
                <a:lnTo>
                  <a:pt x="142" y="424"/>
                </a:lnTo>
                <a:lnTo>
                  <a:pt x="145" y="430"/>
                </a:lnTo>
                <a:lnTo>
                  <a:pt x="149" y="436"/>
                </a:lnTo>
                <a:lnTo>
                  <a:pt x="149" y="436"/>
                </a:lnTo>
                <a:lnTo>
                  <a:pt x="150" y="436"/>
                </a:lnTo>
                <a:lnTo>
                  <a:pt x="151" y="438"/>
                </a:lnTo>
                <a:lnTo>
                  <a:pt x="154" y="438"/>
                </a:lnTo>
                <a:lnTo>
                  <a:pt x="154" y="439"/>
                </a:lnTo>
                <a:lnTo>
                  <a:pt x="154" y="439"/>
                </a:lnTo>
                <a:lnTo>
                  <a:pt x="154" y="444"/>
                </a:lnTo>
                <a:lnTo>
                  <a:pt x="154" y="452"/>
                </a:lnTo>
                <a:lnTo>
                  <a:pt x="155" y="461"/>
                </a:lnTo>
                <a:lnTo>
                  <a:pt x="154" y="465"/>
                </a:lnTo>
                <a:lnTo>
                  <a:pt x="154" y="465"/>
                </a:lnTo>
                <a:lnTo>
                  <a:pt x="143" y="481"/>
                </a:lnTo>
                <a:lnTo>
                  <a:pt x="143" y="481"/>
                </a:lnTo>
                <a:lnTo>
                  <a:pt x="135" y="480"/>
                </a:lnTo>
                <a:lnTo>
                  <a:pt x="130" y="481"/>
                </a:lnTo>
                <a:lnTo>
                  <a:pt x="127" y="482"/>
                </a:lnTo>
                <a:lnTo>
                  <a:pt x="127" y="485"/>
                </a:lnTo>
                <a:lnTo>
                  <a:pt x="127" y="485"/>
                </a:lnTo>
                <a:lnTo>
                  <a:pt x="127" y="489"/>
                </a:lnTo>
                <a:lnTo>
                  <a:pt x="130" y="494"/>
                </a:lnTo>
                <a:lnTo>
                  <a:pt x="132" y="500"/>
                </a:lnTo>
                <a:lnTo>
                  <a:pt x="132" y="500"/>
                </a:lnTo>
                <a:lnTo>
                  <a:pt x="127" y="517"/>
                </a:lnTo>
                <a:lnTo>
                  <a:pt x="119" y="544"/>
                </a:lnTo>
                <a:lnTo>
                  <a:pt x="119" y="544"/>
                </a:lnTo>
                <a:lnTo>
                  <a:pt x="115" y="553"/>
                </a:lnTo>
                <a:lnTo>
                  <a:pt x="109" y="566"/>
                </a:lnTo>
                <a:lnTo>
                  <a:pt x="104" y="579"/>
                </a:lnTo>
                <a:lnTo>
                  <a:pt x="101" y="589"/>
                </a:lnTo>
                <a:lnTo>
                  <a:pt x="101" y="589"/>
                </a:lnTo>
                <a:lnTo>
                  <a:pt x="95" y="662"/>
                </a:lnTo>
                <a:lnTo>
                  <a:pt x="103" y="666"/>
                </a:lnTo>
                <a:lnTo>
                  <a:pt x="23" y="971"/>
                </a:lnTo>
                <a:lnTo>
                  <a:pt x="25" y="976"/>
                </a:lnTo>
                <a:lnTo>
                  <a:pt x="25" y="976"/>
                </a:lnTo>
                <a:lnTo>
                  <a:pt x="24" y="984"/>
                </a:lnTo>
                <a:lnTo>
                  <a:pt x="21" y="991"/>
                </a:lnTo>
                <a:lnTo>
                  <a:pt x="21" y="991"/>
                </a:lnTo>
                <a:lnTo>
                  <a:pt x="20" y="990"/>
                </a:lnTo>
                <a:lnTo>
                  <a:pt x="15" y="990"/>
                </a:lnTo>
                <a:lnTo>
                  <a:pt x="8" y="990"/>
                </a:lnTo>
                <a:lnTo>
                  <a:pt x="8" y="990"/>
                </a:lnTo>
                <a:lnTo>
                  <a:pt x="8" y="990"/>
                </a:lnTo>
                <a:lnTo>
                  <a:pt x="7" y="990"/>
                </a:lnTo>
                <a:lnTo>
                  <a:pt x="6" y="991"/>
                </a:lnTo>
                <a:lnTo>
                  <a:pt x="3" y="1000"/>
                </a:lnTo>
                <a:lnTo>
                  <a:pt x="1" y="1018"/>
                </a:lnTo>
                <a:lnTo>
                  <a:pt x="1" y="1018"/>
                </a:lnTo>
                <a:lnTo>
                  <a:pt x="0" y="1041"/>
                </a:lnTo>
                <a:lnTo>
                  <a:pt x="1" y="1049"/>
                </a:lnTo>
                <a:lnTo>
                  <a:pt x="2" y="1058"/>
                </a:lnTo>
                <a:lnTo>
                  <a:pt x="3" y="1062"/>
                </a:lnTo>
                <a:lnTo>
                  <a:pt x="6" y="1067"/>
                </a:lnTo>
                <a:lnTo>
                  <a:pt x="8" y="1070"/>
                </a:lnTo>
                <a:lnTo>
                  <a:pt x="11" y="1070"/>
                </a:lnTo>
                <a:lnTo>
                  <a:pt x="11" y="1070"/>
                </a:lnTo>
                <a:lnTo>
                  <a:pt x="14" y="1068"/>
                </a:lnTo>
                <a:lnTo>
                  <a:pt x="17" y="1066"/>
                </a:lnTo>
                <a:lnTo>
                  <a:pt x="21" y="1060"/>
                </a:lnTo>
                <a:lnTo>
                  <a:pt x="25" y="1050"/>
                </a:lnTo>
                <a:lnTo>
                  <a:pt x="42" y="1038"/>
                </a:lnTo>
                <a:lnTo>
                  <a:pt x="42" y="1038"/>
                </a:lnTo>
                <a:lnTo>
                  <a:pt x="44" y="1052"/>
                </a:lnTo>
                <a:lnTo>
                  <a:pt x="47" y="1062"/>
                </a:lnTo>
                <a:lnTo>
                  <a:pt x="48" y="1066"/>
                </a:lnTo>
                <a:lnTo>
                  <a:pt x="49" y="1067"/>
                </a:lnTo>
                <a:lnTo>
                  <a:pt x="49" y="1067"/>
                </a:lnTo>
                <a:lnTo>
                  <a:pt x="54" y="1068"/>
                </a:lnTo>
                <a:lnTo>
                  <a:pt x="60" y="1070"/>
                </a:lnTo>
                <a:lnTo>
                  <a:pt x="66" y="1071"/>
                </a:lnTo>
                <a:lnTo>
                  <a:pt x="68" y="1070"/>
                </a:lnTo>
                <a:lnTo>
                  <a:pt x="68" y="1068"/>
                </a:lnTo>
                <a:lnTo>
                  <a:pt x="68" y="1068"/>
                </a:lnTo>
                <a:lnTo>
                  <a:pt x="73" y="1038"/>
                </a:lnTo>
                <a:lnTo>
                  <a:pt x="76" y="1018"/>
                </a:lnTo>
                <a:lnTo>
                  <a:pt x="77" y="1005"/>
                </a:lnTo>
                <a:lnTo>
                  <a:pt x="77" y="1005"/>
                </a:lnTo>
                <a:lnTo>
                  <a:pt x="76" y="994"/>
                </a:lnTo>
                <a:lnTo>
                  <a:pt x="74" y="990"/>
                </a:lnTo>
                <a:lnTo>
                  <a:pt x="73" y="989"/>
                </a:lnTo>
                <a:lnTo>
                  <a:pt x="73" y="989"/>
                </a:lnTo>
                <a:lnTo>
                  <a:pt x="62" y="991"/>
                </a:lnTo>
                <a:lnTo>
                  <a:pt x="56" y="993"/>
                </a:lnTo>
                <a:lnTo>
                  <a:pt x="53" y="993"/>
                </a:lnTo>
                <a:lnTo>
                  <a:pt x="53" y="993"/>
                </a:lnTo>
                <a:lnTo>
                  <a:pt x="52" y="993"/>
                </a:lnTo>
                <a:lnTo>
                  <a:pt x="50" y="994"/>
                </a:lnTo>
                <a:lnTo>
                  <a:pt x="48" y="996"/>
                </a:lnTo>
                <a:lnTo>
                  <a:pt x="42" y="996"/>
                </a:lnTo>
                <a:lnTo>
                  <a:pt x="43" y="978"/>
                </a:lnTo>
                <a:lnTo>
                  <a:pt x="48" y="959"/>
                </a:lnTo>
                <a:lnTo>
                  <a:pt x="92" y="961"/>
                </a:lnTo>
                <a:lnTo>
                  <a:pt x="92" y="961"/>
                </a:lnTo>
                <a:lnTo>
                  <a:pt x="91" y="962"/>
                </a:lnTo>
                <a:lnTo>
                  <a:pt x="89" y="967"/>
                </a:lnTo>
                <a:lnTo>
                  <a:pt x="86" y="978"/>
                </a:lnTo>
                <a:lnTo>
                  <a:pt x="85" y="985"/>
                </a:lnTo>
                <a:lnTo>
                  <a:pt x="86" y="994"/>
                </a:lnTo>
                <a:lnTo>
                  <a:pt x="86" y="994"/>
                </a:lnTo>
                <a:lnTo>
                  <a:pt x="88" y="1012"/>
                </a:lnTo>
                <a:lnTo>
                  <a:pt x="90" y="1025"/>
                </a:lnTo>
                <a:lnTo>
                  <a:pt x="91" y="1030"/>
                </a:lnTo>
                <a:lnTo>
                  <a:pt x="94" y="1033"/>
                </a:lnTo>
                <a:lnTo>
                  <a:pt x="96" y="1036"/>
                </a:lnTo>
                <a:lnTo>
                  <a:pt x="100" y="1037"/>
                </a:lnTo>
                <a:lnTo>
                  <a:pt x="100" y="1037"/>
                </a:lnTo>
                <a:lnTo>
                  <a:pt x="102" y="1037"/>
                </a:lnTo>
                <a:lnTo>
                  <a:pt x="106" y="1035"/>
                </a:lnTo>
                <a:lnTo>
                  <a:pt x="109" y="1031"/>
                </a:lnTo>
                <a:lnTo>
                  <a:pt x="113" y="1026"/>
                </a:lnTo>
                <a:lnTo>
                  <a:pt x="113" y="1024"/>
                </a:lnTo>
                <a:lnTo>
                  <a:pt x="113" y="1024"/>
                </a:lnTo>
                <a:lnTo>
                  <a:pt x="115" y="1021"/>
                </a:lnTo>
                <a:lnTo>
                  <a:pt x="118" y="1020"/>
                </a:lnTo>
                <a:lnTo>
                  <a:pt x="123" y="1020"/>
                </a:lnTo>
                <a:lnTo>
                  <a:pt x="123" y="1020"/>
                </a:lnTo>
                <a:lnTo>
                  <a:pt x="125" y="1021"/>
                </a:lnTo>
                <a:lnTo>
                  <a:pt x="126" y="1023"/>
                </a:lnTo>
                <a:lnTo>
                  <a:pt x="129" y="1027"/>
                </a:lnTo>
                <a:lnTo>
                  <a:pt x="130" y="1032"/>
                </a:lnTo>
                <a:lnTo>
                  <a:pt x="131" y="1035"/>
                </a:lnTo>
                <a:lnTo>
                  <a:pt x="132" y="1036"/>
                </a:lnTo>
                <a:lnTo>
                  <a:pt x="132" y="1036"/>
                </a:lnTo>
                <a:lnTo>
                  <a:pt x="137" y="1038"/>
                </a:lnTo>
                <a:lnTo>
                  <a:pt x="144" y="1039"/>
                </a:lnTo>
                <a:lnTo>
                  <a:pt x="150" y="1039"/>
                </a:lnTo>
                <a:lnTo>
                  <a:pt x="151" y="1038"/>
                </a:lnTo>
                <a:lnTo>
                  <a:pt x="153" y="1037"/>
                </a:lnTo>
                <a:lnTo>
                  <a:pt x="153" y="1037"/>
                </a:lnTo>
                <a:lnTo>
                  <a:pt x="157" y="1008"/>
                </a:lnTo>
                <a:lnTo>
                  <a:pt x="160" y="989"/>
                </a:lnTo>
                <a:lnTo>
                  <a:pt x="160" y="982"/>
                </a:lnTo>
                <a:lnTo>
                  <a:pt x="160" y="978"/>
                </a:lnTo>
                <a:lnTo>
                  <a:pt x="160" y="978"/>
                </a:lnTo>
                <a:lnTo>
                  <a:pt x="151" y="962"/>
                </a:lnTo>
                <a:lnTo>
                  <a:pt x="251" y="964"/>
                </a:lnTo>
                <a:lnTo>
                  <a:pt x="248" y="991"/>
                </a:lnTo>
                <a:lnTo>
                  <a:pt x="248" y="991"/>
                </a:lnTo>
                <a:lnTo>
                  <a:pt x="244" y="990"/>
                </a:lnTo>
                <a:lnTo>
                  <a:pt x="239" y="990"/>
                </a:lnTo>
                <a:lnTo>
                  <a:pt x="234" y="993"/>
                </a:lnTo>
                <a:lnTo>
                  <a:pt x="234" y="993"/>
                </a:lnTo>
                <a:lnTo>
                  <a:pt x="232" y="996"/>
                </a:lnTo>
                <a:lnTo>
                  <a:pt x="231" y="1001"/>
                </a:lnTo>
                <a:lnTo>
                  <a:pt x="227" y="1014"/>
                </a:lnTo>
                <a:lnTo>
                  <a:pt x="226" y="1029"/>
                </a:lnTo>
                <a:lnTo>
                  <a:pt x="225" y="1041"/>
                </a:lnTo>
                <a:lnTo>
                  <a:pt x="225" y="1041"/>
                </a:lnTo>
                <a:lnTo>
                  <a:pt x="226" y="1047"/>
                </a:lnTo>
                <a:lnTo>
                  <a:pt x="227" y="1052"/>
                </a:lnTo>
                <a:lnTo>
                  <a:pt x="232" y="1061"/>
                </a:lnTo>
                <a:lnTo>
                  <a:pt x="238" y="1068"/>
                </a:lnTo>
                <a:lnTo>
                  <a:pt x="241" y="1070"/>
                </a:lnTo>
                <a:lnTo>
                  <a:pt x="244" y="1071"/>
                </a:lnTo>
                <a:lnTo>
                  <a:pt x="244" y="1071"/>
                </a:lnTo>
                <a:lnTo>
                  <a:pt x="253" y="1072"/>
                </a:lnTo>
                <a:lnTo>
                  <a:pt x="256" y="1071"/>
                </a:lnTo>
                <a:lnTo>
                  <a:pt x="256" y="1071"/>
                </a:lnTo>
                <a:lnTo>
                  <a:pt x="257" y="1070"/>
                </a:lnTo>
                <a:lnTo>
                  <a:pt x="257" y="1070"/>
                </a:lnTo>
                <a:lnTo>
                  <a:pt x="259" y="1060"/>
                </a:lnTo>
                <a:lnTo>
                  <a:pt x="260" y="1052"/>
                </a:lnTo>
                <a:lnTo>
                  <a:pt x="275" y="1053"/>
                </a:lnTo>
                <a:lnTo>
                  <a:pt x="275" y="1053"/>
                </a:lnTo>
                <a:lnTo>
                  <a:pt x="275" y="1060"/>
                </a:lnTo>
                <a:lnTo>
                  <a:pt x="277" y="1065"/>
                </a:lnTo>
                <a:lnTo>
                  <a:pt x="278" y="1067"/>
                </a:lnTo>
                <a:lnTo>
                  <a:pt x="279" y="1068"/>
                </a:lnTo>
                <a:lnTo>
                  <a:pt x="279" y="1068"/>
                </a:lnTo>
                <a:lnTo>
                  <a:pt x="285" y="1071"/>
                </a:lnTo>
                <a:lnTo>
                  <a:pt x="292" y="1072"/>
                </a:lnTo>
                <a:lnTo>
                  <a:pt x="297" y="1072"/>
                </a:lnTo>
                <a:lnTo>
                  <a:pt x="301" y="1071"/>
                </a:lnTo>
                <a:lnTo>
                  <a:pt x="303" y="1068"/>
                </a:lnTo>
                <a:lnTo>
                  <a:pt x="306" y="1065"/>
                </a:lnTo>
                <a:lnTo>
                  <a:pt x="306" y="1065"/>
                </a:lnTo>
                <a:lnTo>
                  <a:pt x="309" y="1056"/>
                </a:lnTo>
                <a:lnTo>
                  <a:pt x="310" y="1048"/>
                </a:lnTo>
                <a:lnTo>
                  <a:pt x="312" y="1039"/>
                </a:lnTo>
                <a:lnTo>
                  <a:pt x="325" y="1039"/>
                </a:lnTo>
                <a:lnTo>
                  <a:pt x="330" y="1029"/>
                </a:lnTo>
                <a:lnTo>
                  <a:pt x="330" y="1029"/>
                </a:lnTo>
                <a:lnTo>
                  <a:pt x="334" y="1030"/>
                </a:lnTo>
                <a:lnTo>
                  <a:pt x="342" y="1030"/>
                </a:lnTo>
                <a:lnTo>
                  <a:pt x="342" y="1030"/>
                </a:lnTo>
                <a:lnTo>
                  <a:pt x="342" y="1031"/>
                </a:lnTo>
                <a:lnTo>
                  <a:pt x="342" y="1036"/>
                </a:lnTo>
                <a:lnTo>
                  <a:pt x="342" y="1041"/>
                </a:lnTo>
                <a:lnTo>
                  <a:pt x="343" y="1042"/>
                </a:lnTo>
                <a:lnTo>
                  <a:pt x="345" y="1043"/>
                </a:lnTo>
                <a:lnTo>
                  <a:pt x="345" y="1043"/>
                </a:lnTo>
                <a:lnTo>
                  <a:pt x="350" y="1044"/>
                </a:lnTo>
                <a:lnTo>
                  <a:pt x="356" y="1047"/>
                </a:lnTo>
                <a:lnTo>
                  <a:pt x="358" y="1047"/>
                </a:lnTo>
                <a:lnTo>
                  <a:pt x="362" y="1047"/>
                </a:lnTo>
                <a:lnTo>
                  <a:pt x="364" y="1045"/>
                </a:lnTo>
                <a:lnTo>
                  <a:pt x="367" y="1042"/>
                </a:lnTo>
                <a:lnTo>
                  <a:pt x="367" y="1042"/>
                </a:lnTo>
                <a:lnTo>
                  <a:pt x="372" y="1033"/>
                </a:lnTo>
                <a:lnTo>
                  <a:pt x="375" y="1024"/>
                </a:lnTo>
                <a:lnTo>
                  <a:pt x="379" y="1014"/>
                </a:lnTo>
                <a:lnTo>
                  <a:pt x="379" y="1008"/>
                </a:lnTo>
                <a:lnTo>
                  <a:pt x="378" y="1003"/>
                </a:lnTo>
                <a:lnTo>
                  <a:pt x="378" y="1003"/>
                </a:lnTo>
                <a:lnTo>
                  <a:pt x="375" y="991"/>
                </a:lnTo>
                <a:lnTo>
                  <a:pt x="372" y="982"/>
                </a:lnTo>
                <a:lnTo>
                  <a:pt x="368" y="972"/>
                </a:lnTo>
                <a:lnTo>
                  <a:pt x="344" y="940"/>
                </a:lnTo>
                <a:lnTo>
                  <a:pt x="331" y="935"/>
                </a:lnTo>
                <a:lnTo>
                  <a:pt x="334" y="917"/>
                </a:lnTo>
                <a:lnTo>
                  <a:pt x="351" y="916"/>
                </a:lnTo>
                <a:lnTo>
                  <a:pt x="356" y="796"/>
                </a:lnTo>
                <a:lnTo>
                  <a:pt x="397" y="777"/>
                </a:lnTo>
                <a:lnTo>
                  <a:pt x="393" y="878"/>
                </a:lnTo>
                <a:lnTo>
                  <a:pt x="393" y="878"/>
                </a:lnTo>
                <a:lnTo>
                  <a:pt x="397" y="878"/>
                </a:lnTo>
                <a:lnTo>
                  <a:pt x="399" y="879"/>
                </a:lnTo>
                <a:lnTo>
                  <a:pt x="401" y="881"/>
                </a:lnTo>
                <a:lnTo>
                  <a:pt x="401" y="881"/>
                </a:lnTo>
                <a:lnTo>
                  <a:pt x="392" y="908"/>
                </a:lnTo>
                <a:lnTo>
                  <a:pt x="392" y="908"/>
                </a:lnTo>
                <a:lnTo>
                  <a:pt x="390" y="934"/>
                </a:lnTo>
                <a:lnTo>
                  <a:pt x="389" y="949"/>
                </a:lnTo>
                <a:lnTo>
                  <a:pt x="387" y="956"/>
                </a:lnTo>
                <a:lnTo>
                  <a:pt x="387" y="956"/>
                </a:lnTo>
                <a:lnTo>
                  <a:pt x="386" y="960"/>
                </a:lnTo>
                <a:lnTo>
                  <a:pt x="385" y="966"/>
                </a:lnTo>
                <a:lnTo>
                  <a:pt x="385" y="972"/>
                </a:lnTo>
                <a:lnTo>
                  <a:pt x="386" y="974"/>
                </a:lnTo>
                <a:lnTo>
                  <a:pt x="389" y="977"/>
                </a:lnTo>
                <a:lnTo>
                  <a:pt x="389" y="977"/>
                </a:lnTo>
                <a:lnTo>
                  <a:pt x="392" y="979"/>
                </a:lnTo>
                <a:lnTo>
                  <a:pt x="397" y="983"/>
                </a:lnTo>
                <a:lnTo>
                  <a:pt x="403" y="984"/>
                </a:lnTo>
                <a:lnTo>
                  <a:pt x="413" y="985"/>
                </a:lnTo>
                <a:lnTo>
                  <a:pt x="413" y="985"/>
                </a:lnTo>
                <a:lnTo>
                  <a:pt x="422" y="985"/>
                </a:lnTo>
                <a:lnTo>
                  <a:pt x="431" y="987"/>
                </a:lnTo>
                <a:lnTo>
                  <a:pt x="434" y="987"/>
                </a:lnTo>
                <a:lnTo>
                  <a:pt x="438" y="985"/>
                </a:lnTo>
                <a:lnTo>
                  <a:pt x="439" y="983"/>
                </a:lnTo>
                <a:lnTo>
                  <a:pt x="442" y="979"/>
                </a:lnTo>
                <a:lnTo>
                  <a:pt x="442" y="979"/>
                </a:lnTo>
                <a:lnTo>
                  <a:pt x="443" y="968"/>
                </a:lnTo>
                <a:lnTo>
                  <a:pt x="444" y="955"/>
                </a:lnTo>
                <a:lnTo>
                  <a:pt x="444" y="942"/>
                </a:lnTo>
                <a:lnTo>
                  <a:pt x="444" y="934"/>
                </a:lnTo>
                <a:lnTo>
                  <a:pt x="444" y="934"/>
                </a:lnTo>
                <a:lnTo>
                  <a:pt x="442" y="928"/>
                </a:lnTo>
                <a:lnTo>
                  <a:pt x="438" y="923"/>
                </a:lnTo>
                <a:lnTo>
                  <a:pt x="434" y="917"/>
                </a:lnTo>
                <a:lnTo>
                  <a:pt x="434" y="913"/>
                </a:lnTo>
                <a:lnTo>
                  <a:pt x="434" y="911"/>
                </a:lnTo>
                <a:lnTo>
                  <a:pt x="434" y="911"/>
                </a:lnTo>
                <a:lnTo>
                  <a:pt x="437" y="895"/>
                </a:lnTo>
                <a:lnTo>
                  <a:pt x="439" y="884"/>
                </a:lnTo>
                <a:lnTo>
                  <a:pt x="439" y="884"/>
                </a:lnTo>
                <a:lnTo>
                  <a:pt x="442" y="885"/>
                </a:lnTo>
                <a:lnTo>
                  <a:pt x="445" y="885"/>
                </a:lnTo>
                <a:lnTo>
                  <a:pt x="450" y="884"/>
                </a:lnTo>
                <a:lnTo>
                  <a:pt x="451" y="882"/>
                </a:lnTo>
                <a:lnTo>
                  <a:pt x="454" y="879"/>
                </a:lnTo>
                <a:lnTo>
                  <a:pt x="454" y="879"/>
                </a:lnTo>
                <a:lnTo>
                  <a:pt x="455" y="873"/>
                </a:lnTo>
                <a:lnTo>
                  <a:pt x="455" y="865"/>
                </a:lnTo>
                <a:lnTo>
                  <a:pt x="456" y="843"/>
                </a:lnTo>
                <a:lnTo>
                  <a:pt x="457" y="816"/>
                </a:lnTo>
                <a:lnTo>
                  <a:pt x="457" y="816"/>
                </a:lnTo>
                <a:lnTo>
                  <a:pt x="470" y="814"/>
                </a:lnTo>
                <a:lnTo>
                  <a:pt x="481" y="813"/>
                </a:lnTo>
                <a:lnTo>
                  <a:pt x="490" y="812"/>
                </a:lnTo>
                <a:lnTo>
                  <a:pt x="490" y="812"/>
                </a:lnTo>
                <a:lnTo>
                  <a:pt x="493" y="812"/>
                </a:lnTo>
                <a:lnTo>
                  <a:pt x="496" y="813"/>
                </a:lnTo>
                <a:lnTo>
                  <a:pt x="498" y="814"/>
                </a:lnTo>
                <a:lnTo>
                  <a:pt x="498" y="813"/>
                </a:lnTo>
                <a:lnTo>
                  <a:pt x="498" y="810"/>
                </a:lnTo>
                <a:lnTo>
                  <a:pt x="498" y="793"/>
                </a:lnTo>
                <a:lnTo>
                  <a:pt x="498" y="793"/>
                </a:lnTo>
                <a:lnTo>
                  <a:pt x="497" y="769"/>
                </a:lnTo>
                <a:lnTo>
                  <a:pt x="497" y="746"/>
                </a:lnTo>
                <a:lnTo>
                  <a:pt x="498" y="698"/>
                </a:lnTo>
                <a:lnTo>
                  <a:pt x="498" y="698"/>
                </a:lnTo>
                <a:lnTo>
                  <a:pt x="502" y="645"/>
                </a:lnTo>
                <a:lnTo>
                  <a:pt x="502" y="621"/>
                </a:lnTo>
                <a:lnTo>
                  <a:pt x="501" y="610"/>
                </a:lnTo>
                <a:lnTo>
                  <a:pt x="499" y="599"/>
                </a:lnTo>
                <a:lnTo>
                  <a:pt x="499" y="599"/>
                </a:lnTo>
                <a:lnTo>
                  <a:pt x="497" y="581"/>
                </a:lnTo>
                <a:lnTo>
                  <a:pt x="496" y="566"/>
                </a:lnTo>
                <a:lnTo>
                  <a:pt x="496" y="541"/>
                </a:lnTo>
                <a:lnTo>
                  <a:pt x="496" y="541"/>
                </a:lnTo>
                <a:lnTo>
                  <a:pt x="496" y="532"/>
                </a:lnTo>
                <a:lnTo>
                  <a:pt x="493" y="518"/>
                </a:lnTo>
                <a:lnTo>
                  <a:pt x="487" y="483"/>
                </a:lnTo>
                <a:lnTo>
                  <a:pt x="480" y="450"/>
                </a:lnTo>
                <a:lnTo>
                  <a:pt x="475" y="429"/>
                </a:lnTo>
                <a:lnTo>
                  <a:pt x="475" y="429"/>
                </a:lnTo>
                <a:lnTo>
                  <a:pt x="464" y="404"/>
                </a:lnTo>
                <a:lnTo>
                  <a:pt x="460" y="390"/>
                </a:lnTo>
                <a:lnTo>
                  <a:pt x="458" y="385"/>
                </a:lnTo>
                <a:lnTo>
                  <a:pt x="458" y="382"/>
                </a:lnTo>
                <a:lnTo>
                  <a:pt x="458" y="382"/>
                </a:lnTo>
                <a:lnTo>
                  <a:pt x="468" y="361"/>
                </a:lnTo>
                <a:lnTo>
                  <a:pt x="480" y="335"/>
                </a:lnTo>
                <a:lnTo>
                  <a:pt x="480" y="335"/>
                </a:lnTo>
                <a:lnTo>
                  <a:pt x="481" y="327"/>
                </a:lnTo>
                <a:lnTo>
                  <a:pt x="482" y="313"/>
                </a:lnTo>
                <a:lnTo>
                  <a:pt x="482" y="272"/>
                </a:lnTo>
                <a:lnTo>
                  <a:pt x="480" y="209"/>
                </a:lnTo>
                <a:lnTo>
                  <a:pt x="480" y="209"/>
                </a:lnTo>
                <a:lnTo>
                  <a:pt x="481" y="195"/>
                </a:lnTo>
                <a:lnTo>
                  <a:pt x="481" y="191"/>
                </a:lnTo>
                <a:lnTo>
                  <a:pt x="480" y="186"/>
                </a:lnTo>
                <a:lnTo>
                  <a:pt x="479" y="183"/>
                </a:lnTo>
                <a:lnTo>
                  <a:pt x="475" y="178"/>
                </a:lnTo>
                <a:lnTo>
                  <a:pt x="475" y="178"/>
                </a:lnTo>
                <a:lnTo>
                  <a:pt x="472" y="174"/>
                </a:lnTo>
                <a:lnTo>
                  <a:pt x="467" y="172"/>
                </a:lnTo>
                <a:lnTo>
                  <a:pt x="457" y="167"/>
                </a:lnTo>
                <a:lnTo>
                  <a:pt x="448" y="163"/>
                </a:lnTo>
                <a:lnTo>
                  <a:pt x="428" y="158"/>
                </a:lnTo>
                <a:lnTo>
                  <a:pt x="428" y="158"/>
                </a:lnTo>
                <a:lnTo>
                  <a:pt x="429" y="152"/>
                </a:lnTo>
                <a:lnTo>
                  <a:pt x="431" y="138"/>
                </a:lnTo>
                <a:lnTo>
                  <a:pt x="432" y="120"/>
                </a:lnTo>
                <a:lnTo>
                  <a:pt x="431" y="112"/>
                </a:lnTo>
                <a:lnTo>
                  <a:pt x="428" y="105"/>
                </a:lnTo>
                <a:lnTo>
                  <a:pt x="428" y="105"/>
                </a:lnTo>
                <a:lnTo>
                  <a:pt x="422" y="95"/>
                </a:lnTo>
                <a:lnTo>
                  <a:pt x="417" y="89"/>
                </a:lnTo>
                <a:lnTo>
                  <a:pt x="414" y="85"/>
                </a:lnTo>
                <a:lnTo>
                  <a:pt x="411" y="83"/>
                </a:lnTo>
                <a:lnTo>
                  <a:pt x="411" y="83"/>
                </a:lnTo>
                <a:lnTo>
                  <a:pt x="407" y="57"/>
                </a:lnTo>
                <a:lnTo>
                  <a:pt x="402" y="37"/>
                </a:lnTo>
                <a:lnTo>
                  <a:pt x="397" y="22"/>
                </a:lnTo>
                <a:lnTo>
                  <a:pt x="397" y="22"/>
                </a:lnTo>
                <a:lnTo>
                  <a:pt x="393" y="16"/>
                </a:lnTo>
                <a:lnTo>
                  <a:pt x="387" y="12"/>
                </a:lnTo>
                <a:lnTo>
                  <a:pt x="380" y="8"/>
                </a:lnTo>
                <a:lnTo>
                  <a:pt x="373" y="4"/>
                </a:lnTo>
                <a:lnTo>
                  <a:pt x="357" y="1"/>
                </a:lnTo>
                <a:lnTo>
                  <a:pt x="350" y="0"/>
                </a:lnTo>
                <a:lnTo>
                  <a:pt x="350" y="0"/>
                </a:lnTo>
                <a:lnTo>
                  <a:pt x="343" y="1"/>
                </a:lnTo>
                <a:lnTo>
                  <a:pt x="331" y="4"/>
                </a:lnTo>
                <a:lnTo>
                  <a:pt x="316" y="10"/>
                </a:lnTo>
                <a:lnTo>
                  <a:pt x="310" y="13"/>
                </a:lnTo>
                <a:lnTo>
                  <a:pt x="304" y="18"/>
                </a:lnTo>
                <a:lnTo>
                  <a:pt x="304" y="18"/>
                </a:lnTo>
                <a:lnTo>
                  <a:pt x="296" y="25"/>
                </a:lnTo>
                <a:lnTo>
                  <a:pt x="287" y="33"/>
                </a:lnTo>
                <a:lnTo>
                  <a:pt x="284" y="37"/>
                </a:lnTo>
                <a:lnTo>
                  <a:pt x="281" y="42"/>
                </a:lnTo>
                <a:lnTo>
                  <a:pt x="279" y="48"/>
                </a:lnTo>
                <a:lnTo>
                  <a:pt x="279" y="54"/>
                </a:lnTo>
                <a:lnTo>
                  <a:pt x="279" y="54"/>
                </a:lnTo>
                <a:lnTo>
                  <a:pt x="277" y="85"/>
                </a:lnTo>
                <a:lnTo>
                  <a:pt x="274" y="101"/>
                </a:lnTo>
                <a:lnTo>
                  <a:pt x="273" y="108"/>
                </a:lnTo>
                <a:lnTo>
                  <a:pt x="273" y="108"/>
                </a:lnTo>
                <a:lnTo>
                  <a:pt x="267" y="126"/>
                </a:lnTo>
                <a:lnTo>
                  <a:pt x="262" y="148"/>
                </a:lnTo>
                <a:lnTo>
                  <a:pt x="262" y="148"/>
                </a:lnTo>
                <a:lnTo>
                  <a:pt x="262" y="150"/>
                </a:lnTo>
                <a:lnTo>
                  <a:pt x="263" y="154"/>
                </a:lnTo>
                <a:lnTo>
                  <a:pt x="267" y="158"/>
                </a:lnTo>
                <a:lnTo>
                  <a:pt x="272" y="162"/>
                </a:lnTo>
                <a:lnTo>
                  <a:pt x="274" y="163"/>
                </a:lnTo>
                <a:lnTo>
                  <a:pt x="274" y="163"/>
                </a:lnTo>
                <a:lnTo>
                  <a:pt x="297" y="164"/>
                </a:lnTo>
                <a:lnTo>
                  <a:pt x="316" y="166"/>
                </a:lnTo>
                <a:lnTo>
                  <a:pt x="316" y="166"/>
                </a:lnTo>
                <a:close/>
                <a:moveTo>
                  <a:pt x="232" y="375"/>
                </a:moveTo>
                <a:lnTo>
                  <a:pt x="222" y="432"/>
                </a:lnTo>
                <a:lnTo>
                  <a:pt x="222" y="432"/>
                </a:lnTo>
                <a:lnTo>
                  <a:pt x="210" y="435"/>
                </a:lnTo>
                <a:lnTo>
                  <a:pt x="201" y="438"/>
                </a:lnTo>
                <a:lnTo>
                  <a:pt x="194" y="441"/>
                </a:lnTo>
                <a:lnTo>
                  <a:pt x="194" y="441"/>
                </a:lnTo>
                <a:lnTo>
                  <a:pt x="185" y="449"/>
                </a:lnTo>
                <a:lnTo>
                  <a:pt x="182" y="452"/>
                </a:lnTo>
                <a:lnTo>
                  <a:pt x="186" y="436"/>
                </a:lnTo>
                <a:lnTo>
                  <a:pt x="186" y="436"/>
                </a:lnTo>
                <a:lnTo>
                  <a:pt x="191" y="435"/>
                </a:lnTo>
                <a:lnTo>
                  <a:pt x="195" y="433"/>
                </a:lnTo>
                <a:lnTo>
                  <a:pt x="198" y="428"/>
                </a:lnTo>
                <a:lnTo>
                  <a:pt x="198" y="428"/>
                </a:lnTo>
                <a:lnTo>
                  <a:pt x="202" y="421"/>
                </a:lnTo>
                <a:lnTo>
                  <a:pt x="203" y="417"/>
                </a:lnTo>
                <a:lnTo>
                  <a:pt x="203" y="417"/>
                </a:lnTo>
                <a:lnTo>
                  <a:pt x="206" y="415"/>
                </a:lnTo>
                <a:lnTo>
                  <a:pt x="209" y="411"/>
                </a:lnTo>
                <a:lnTo>
                  <a:pt x="215" y="405"/>
                </a:lnTo>
                <a:lnTo>
                  <a:pt x="215" y="405"/>
                </a:lnTo>
                <a:lnTo>
                  <a:pt x="222" y="399"/>
                </a:lnTo>
                <a:lnTo>
                  <a:pt x="232" y="375"/>
                </a:lnTo>
                <a:close/>
                <a:moveTo>
                  <a:pt x="312" y="924"/>
                </a:moveTo>
                <a:lnTo>
                  <a:pt x="309" y="934"/>
                </a:lnTo>
                <a:lnTo>
                  <a:pt x="275" y="940"/>
                </a:lnTo>
                <a:lnTo>
                  <a:pt x="275" y="931"/>
                </a:lnTo>
                <a:lnTo>
                  <a:pt x="291" y="923"/>
                </a:lnTo>
                <a:lnTo>
                  <a:pt x="312" y="924"/>
                </a:lnTo>
                <a:close/>
                <a:moveTo>
                  <a:pt x="310" y="944"/>
                </a:moveTo>
                <a:lnTo>
                  <a:pt x="309" y="966"/>
                </a:lnTo>
                <a:lnTo>
                  <a:pt x="309" y="966"/>
                </a:lnTo>
                <a:lnTo>
                  <a:pt x="296" y="972"/>
                </a:lnTo>
                <a:lnTo>
                  <a:pt x="296" y="972"/>
                </a:lnTo>
                <a:lnTo>
                  <a:pt x="293" y="976"/>
                </a:lnTo>
                <a:lnTo>
                  <a:pt x="291" y="982"/>
                </a:lnTo>
                <a:lnTo>
                  <a:pt x="290" y="989"/>
                </a:lnTo>
                <a:lnTo>
                  <a:pt x="290" y="989"/>
                </a:lnTo>
                <a:lnTo>
                  <a:pt x="287" y="989"/>
                </a:lnTo>
                <a:lnTo>
                  <a:pt x="285" y="990"/>
                </a:lnTo>
                <a:lnTo>
                  <a:pt x="281" y="991"/>
                </a:lnTo>
                <a:lnTo>
                  <a:pt x="281" y="991"/>
                </a:lnTo>
                <a:lnTo>
                  <a:pt x="279" y="993"/>
                </a:lnTo>
                <a:lnTo>
                  <a:pt x="278" y="996"/>
                </a:lnTo>
                <a:lnTo>
                  <a:pt x="277" y="1006"/>
                </a:lnTo>
                <a:lnTo>
                  <a:pt x="275" y="1018"/>
                </a:lnTo>
                <a:lnTo>
                  <a:pt x="275" y="1018"/>
                </a:lnTo>
                <a:lnTo>
                  <a:pt x="274" y="1009"/>
                </a:lnTo>
                <a:lnTo>
                  <a:pt x="274" y="1005"/>
                </a:lnTo>
                <a:lnTo>
                  <a:pt x="274" y="1000"/>
                </a:lnTo>
                <a:lnTo>
                  <a:pt x="274" y="1000"/>
                </a:lnTo>
                <a:lnTo>
                  <a:pt x="274" y="999"/>
                </a:lnTo>
                <a:lnTo>
                  <a:pt x="273" y="997"/>
                </a:lnTo>
                <a:lnTo>
                  <a:pt x="271" y="997"/>
                </a:lnTo>
                <a:lnTo>
                  <a:pt x="266" y="997"/>
                </a:lnTo>
                <a:lnTo>
                  <a:pt x="271" y="947"/>
                </a:lnTo>
                <a:lnTo>
                  <a:pt x="310" y="944"/>
                </a:lnTo>
                <a:close/>
                <a:moveTo>
                  <a:pt x="254" y="932"/>
                </a:moveTo>
                <a:lnTo>
                  <a:pt x="250" y="954"/>
                </a:lnTo>
                <a:lnTo>
                  <a:pt x="135" y="953"/>
                </a:lnTo>
                <a:lnTo>
                  <a:pt x="136" y="942"/>
                </a:lnTo>
                <a:lnTo>
                  <a:pt x="125" y="938"/>
                </a:lnTo>
                <a:lnTo>
                  <a:pt x="124" y="922"/>
                </a:lnTo>
                <a:lnTo>
                  <a:pt x="216" y="919"/>
                </a:lnTo>
                <a:lnTo>
                  <a:pt x="254" y="932"/>
                </a:lnTo>
                <a:close/>
                <a:moveTo>
                  <a:pt x="108" y="923"/>
                </a:moveTo>
                <a:lnTo>
                  <a:pt x="108" y="953"/>
                </a:lnTo>
                <a:lnTo>
                  <a:pt x="55" y="948"/>
                </a:lnTo>
                <a:lnTo>
                  <a:pt x="59" y="924"/>
                </a:lnTo>
                <a:lnTo>
                  <a:pt x="108" y="923"/>
                </a:lnTo>
                <a:close/>
                <a:moveTo>
                  <a:pt x="108" y="907"/>
                </a:moveTo>
                <a:lnTo>
                  <a:pt x="60" y="909"/>
                </a:lnTo>
                <a:lnTo>
                  <a:pt x="85" y="811"/>
                </a:lnTo>
                <a:lnTo>
                  <a:pt x="103" y="830"/>
                </a:lnTo>
                <a:lnTo>
                  <a:pt x="108" y="907"/>
                </a:lnTo>
                <a:close/>
                <a:moveTo>
                  <a:pt x="127" y="884"/>
                </a:moveTo>
                <a:lnTo>
                  <a:pt x="127" y="884"/>
                </a:lnTo>
                <a:lnTo>
                  <a:pt x="125" y="888"/>
                </a:lnTo>
                <a:lnTo>
                  <a:pt x="125" y="893"/>
                </a:lnTo>
                <a:lnTo>
                  <a:pt x="125" y="897"/>
                </a:lnTo>
                <a:lnTo>
                  <a:pt x="125" y="897"/>
                </a:lnTo>
                <a:lnTo>
                  <a:pt x="126" y="900"/>
                </a:lnTo>
                <a:lnTo>
                  <a:pt x="130" y="901"/>
                </a:lnTo>
                <a:lnTo>
                  <a:pt x="133" y="902"/>
                </a:lnTo>
                <a:lnTo>
                  <a:pt x="182" y="905"/>
                </a:lnTo>
                <a:lnTo>
                  <a:pt x="179" y="913"/>
                </a:lnTo>
                <a:lnTo>
                  <a:pt x="115" y="909"/>
                </a:lnTo>
                <a:lnTo>
                  <a:pt x="117" y="883"/>
                </a:lnTo>
                <a:lnTo>
                  <a:pt x="127" y="884"/>
                </a:lnTo>
                <a:close/>
                <a:moveTo>
                  <a:pt x="145" y="881"/>
                </a:moveTo>
                <a:lnTo>
                  <a:pt x="185" y="882"/>
                </a:lnTo>
                <a:lnTo>
                  <a:pt x="185" y="889"/>
                </a:lnTo>
                <a:lnTo>
                  <a:pt x="184" y="895"/>
                </a:lnTo>
                <a:lnTo>
                  <a:pt x="136" y="891"/>
                </a:lnTo>
                <a:lnTo>
                  <a:pt x="136" y="891"/>
                </a:lnTo>
                <a:lnTo>
                  <a:pt x="135" y="890"/>
                </a:lnTo>
                <a:lnTo>
                  <a:pt x="133" y="887"/>
                </a:lnTo>
                <a:lnTo>
                  <a:pt x="133" y="887"/>
                </a:lnTo>
                <a:lnTo>
                  <a:pt x="135" y="885"/>
                </a:lnTo>
                <a:lnTo>
                  <a:pt x="136" y="884"/>
                </a:lnTo>
                <a:lnTo>
                  <a:pt x="139" y="882"/>
                </a:lnTo>
                <a:lnTo>
                  <a:pt x="145" y="881"/>
                </a:lnTo>
                <a:lnTo>
                  <a:pt x="145" y="88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" name="Freeform 20">
            <a:extLst>
              <a:ext uri="{FF2B5EF4-FFF2-40B4-BE49-F238E27FC236}">
                <a16:creationId xmlns:a16="http://schemas.microsoft.com/office/drawing/2014/main" id="{2FEE7D01-8838-4B16-A999-9D350BB5C96E}"/>
              </a:ext>
            </a:extLst>
          </p:cNvPr>
          <p:cNvSpPr>
            <a:spLocks noEditPoints="1"/>
          </p:cNvSpPr>
          <p:nvPr/>
        </p:nvSpPr>
        <p:spPr bwMode="auto">
          <a:xfrm>
            <a:off x="2770715" y="2753925"/>
            <a:ext cx="1119281" cy="1609893"/>
          </a:xfrm>
          <a:custGeom>
            <a:avLst/>
            <a:gdLst>
              <a:gd name="T0" fmla="*/ 651 w 981"/>
              <a:gd name="T1" fmla="*/ 1174 h 1411"/>
              <a:gd name="T2" fmla="*/ 705 w 981"/>
              <a:gd name="T3" fmla="*/ 1283 h 1411"/>
              <a:gd name="T4" fmla="*/ 840 w 981"/>
              <a:gd name="T5" fmla="*/ 1273 h 1411"/>
              <a:gd name="T6" fmla="*/ 835 w 981"/>
              <a:gd name="T7" fmla="*/ 1052 h 1411"/>
              <a:gd name="T8" fmla="*/ 908 w 981"/>
              <a:gd name="T9" fmla="*/ 901 h 1411"/>
              <a:gd name="T10" fmla="*/ 956 w 981"/>
              <a:gd name="T11" fmla="*/ 635 h 1411"/>
              <a:gd name="T12" fmla="*/ 882 w 981"/>
              <a:gd name="T13" fmla="*/ 275 h 1411"/>
              <a:gd name="T14" fmla="*/ 787 w 981"/>
              <a:gd name="T15" fmla="*/ 193 h 1411"/>
              <a:gd name="T16" fmla="*/ 678 w 981"/>
              <a:gd name="T17" fmla="*/ 76 h 1411"/>
              <a:gd name="T18" fmla="*/ 603 w 981"/>
              <a:gd name="T19" fmla="*/ 175 h 1411"/>
              <a:gd name="T20" fmla="*/ 554 w 981"/>
              <a:gd name="T21" fmla="*/ 299 h 1411"/>
              <a:gd name="T22" fmla="*/ 503 w 981"/>
              <a:gd name="T23" fmla="*/ 474 h 1411"/>
              <a:gd name="T24" fmla="*/ 442 w 981"/>
              <a:gd name="T25" fmla="*/ 529 h 1411"/>
              <a:gd name="T26" fmla="*/ 462 w 981"/>
              <a:gd name="T27" fmla="*/ 626 h 1411"/>
              <a:gd name="T28" fmla="*/ 397 w 981"/>
              <a:gd name="T29" fmla="*/ 712 h 1411"/>
              <a:gd name="T30" fmla="*/ 390 w 981"/>
              <a:gd name="T31" fmla="*/ 421 h 1411"/>
              <a:gd name="T32" fmla="*/ 341 w 981"/>
              <a:gd name="T33" fmla="*/ 235 h 1411"/>
              <a:gd name="T34" fmla="*/ 292 w 981"/>
              <a:gd name="T35" fmla="*/ 200 h 1411"/>
              <a:gd name="T36" fmla="*/ 340 w 981"/>
              <a:gd name="T37" fmla="*/ 71 h 1411"/>
              <a:gd name="T38" fmla="*/ 250 w 981"/>
              <a:gd name="T39" fmla="*/ 2 h 1411"/>
              <a:gd name="T40" fmla="*/ 151 w 981"/>
              <a:gd name="T41" fmla="*/ 88 h 1411"/>
              <a:gd name="T42" fmla="*/ 182 w 981"/>
              <a:gd name="T43" fmla="*/ 205 h 1411"/>
              <a:gd name="T44" fmla="*/ 115 w 981"/>
              <a:gd name="T45" fmla="*/ 265 h 1411"/>
              <a:gd name="T46" fmla="*/ 3 w 981"/>
              <a:gd name="T47" fmla="*/ 696 h 1411"/>
              <a:gd name="T48" fmla="*/ 35 w 981"/>
              <a:gd name="T49" fmla="*/ 796 h 1411"/>
              <a:gd name="T50" fmla="*/ 53 w 981"/>
              <a:gd name="T51" fmla="*/ 995 h 1411"/>
              <a:gd name="T52" fmla="*/ 52 w 981"/>
              <a:gd name="T53" fmla="*/ 1229 h 1411"/>
              <a:gd name="T54" fmla="*/ 3 w 981"/>
              <a:gd name="T55" fmla="*/ 1283 h 1411"/>
              <a:gd name="T56" fmla="*/ 88 w 981"/>
              <a:gd name="T57" fmla="*/ 1343 h 1411"/>
              <a:gd name="T58" fmla="*/ 121 w 981"/>
              <a:gd name="T59" fmla="*/ 1280 h 1411"/>
              <a:gd name="T60" fmla="*/ 139 w 981"/>
              <a:gd name="T61" fmla="*/ 1075 h 1411"/>
              <a:gd name="T62" fmla="*/ 256 w 981"/>
              <a:gd name="T63" fmla="*/ 1292 h 1411"/>
              <a:gd name="T64" fmla="*/ 225 w 981"/>
              <a:gd name="T65" fmla="*/ 1318 h 1411"/>
              <a:gd name="T66" fmla="*/ 194 w 981"/>
              <a:gd name="T67" fmla="*/ 1364 h 1411"/>
              <a:gd name="T68" fmla="*/ 285 w 981"/>
              <a:gd name="T69" fmla="*/ 1408 h 1411"/>
              <a:gd name="T70" fmla="*/ 322 w 981"/>
              <a:gd name="T71" fmla="*/ 1349 h 1411"/>
              <a:gd name="T72" fmla="*/ 388 w 981"/>
              <a:gd name="T73" fmla="*/ 1033 h 1411"/>
              <a:gd name="T74" fmla="*/ 403 w 981"/>
              <a:gd name="T75" fmla="*/ 1169 h 1411"/>
              <a:gd name="T76" fmla="*/ 439 w 981"/>
              <a:gd name="T77" fmla="*/ 1185 h 1411"/>
              <a:gd name="T78" fmla="*/ 486 w 981"/>
              <a:gd name="T79" fmla="*/ 1180 h 1411"/>
              <a:gd name="T80" fmla="*/ 460 w 981"/>
              <a:gd name="T81" fmla="*/ 1105 h 1411"/>
              <a:gd name="T82" fmla="*/ 460 w 981"/>
              <a:gd name="T83" fmla="*/ 1065 h 1411"/>
              <a:gd name="T84" fmla="*/ 485 w 981"/>
              <a:gd name="T85" fmla="*/ 1101 h 1411"/>
              <a:gd name="T86" fmla="*/ 505 w 981"/>
              <a:gd name="T87" fmla="*/ 1065 h 1411"/>
              <a:gd name="T88" fmla="*/ 518 w 981"/>
              <a:gd name="T89" fmla="*/ 1093 h 1411"/>
              <a:gd name="T90" fmla="*/ 558 w 981"/>
              <a:gd name="T91" fmla="*/ 1075 h 1411"/>
              <a:gd name="T92" fmla="*/ 519 w 981"/>
              <a:gd name="T93" fmla="*/ 1005 h 1411"/>
              <a:gd name="T94" fmla="*/ 622 w 981"/>
              <a:gd name="T95" fmla="*/ 1097 h 1411"/>
              <a:gd name="T96" fmla="*/ 619 w 981"/>
              <a:gd name="T97" fmla="*/ 395 h 1411"/>
              <a:gd name="T98" fmla="*/ 644 w 981"/>
              <a:gd name="T99" fmla="*/ 631 h 1411"/>
              <a:gd name="T100" fmla="*/ 516 w 981"/>
              <a:gd name="T101" fmla="*/ 704 h 1411"/>
              <a:gd name="T102" fmla="*/ 475 w 981"/>
              <a:gd name="T103" fmla="*/ 636 h 1411"/>
              <a:gd name="T104" fmla="*/ 504 w 981"/>
              <a:gd name="T105" fmla="*/ 562 h 1411"/>
              <a:gd name="T106" fmla="*/ 619 w 981"/>
              <a:gd name="T107" fmla="*/ 395 h 1411"/>
              <a:gd name="T108" fmla="*/ 683 w 981"/>
              <a:gd name="T109" fmla="*/ 1076 h 1411"/>
              <a:gd name="T110" fmla="*/ 693 w 981"/>
              <a:gd name="T111" fmla="*/ 1147 h 1411"/>
              <a:gd name="T112" fmla="*/ 660 w 981"/>
              <a:gd name="T113" fmla="*/ 1094 h 1411"/>
              <a:gd name="T114" fmla="*/ 603 w 981"/>
              <a:gd name="T115" fmla="*/ 802 h 1411"/>
              <a:gd name="T116" fmla="*/ 588 w 981"/>
              <a:gd name="T117" fmla="*/ 816 h 1411"/>
              <a:gd name="T118" fmla="*/ 751 w 981"/>
              <a:gd name="T119" fmla="*/ 911 h 1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81" h="1411">
                <a:moveTo>
                  <a:pt x="626" y="1162"/>
                </a:moveTo>
                <a:lnTo>
                  <a:pt x="626" y="1162"/>
                </a:lnTo>
                <a:lnTo>
                  <a:pt x="635" y="1162"/>
                </a:lnTo>
                <a:lnTo>
                  <a:pt x="641" y="1162"/>
                </a:lnTo>
                <a:lnTo>
                  <a:pt x="645" y="1160"/>
                </a:lnTo>
                <a:lnTo>
                  <a:pt x="647" y="1157"/>
                </a:lnTo>
                <a:lnTo>
                  <a:pt x="647" y="1157"/>
                </a:lnTo>
                <a:lnTo>
                  <a:pt x="649" y="1154"/>
                </a:lnTo>
                <a:lnTo>
                  <a:pt x="649" y="1154"/>
                </a:lnTo>
                <a:lnTo>
                  <a:pt x="647" y="1157"/>
                </a:lnTo>
                <a:lnTo>
                  <a:pt x="647" y="1157"/>
                </a:lnTo>
                <a:lnTo>
                  <a:pt x="647" y="1163"/>
                </a:lnTo>
                <a:lnTo>
                  <a:pt x="647" y="1167"/>
                </a:lnTo>
                <a:lnTo>
                  <a:pt x="649" y="1170"/>
                </a:lnTo>
                <a:lnTo>
                  <a:pt x="651" y="1174"/>
                </a:lnTo>
                <a:lnTo>
                  <a:pt x="654" y="1179"/>
                </a:lnTo>
                <a:lnTo>
                  <a:pt x="659" y="1184"/>
                </a:lnTo>
                <a:lnTo>
                  <a:pt x="666" y="1187"/>
                </a:lnTo>
                <a:lnTo>
                  <a:pt x="666" y="1187"/>
                </a:lnTo>
                <a:lnTo>
                  <a:pt x="738" y="1225"/>
                </a:lnTo>
                <a:lnTo>
                  <a:pt x="738" y="1225"/>
                </a:lnTo>
                <a:lnTo>
                  <a:pt x="730" y="1235"/>
                </a:lnTo>
                <a:lnTo>
                  <a:pt x="721" y="1246"/>
                </a:lnTo>
                <a:lnTo>
                  <a:pt x="713" y="1257"/>
                </a:lnTo>
                <a:lnTo>
                  <a:pt x="713" y="1257"/>
                </a:lnTo>
                <a:lnTo>
                  <a:pt x="710" y="1261"/>
                </a:lnTo>
                <a:lnTo>
                  <a:pt x="707" y="1267"/>
                </a:lnTo>
                <a:lnTo>
                  <a:pt x="705" y="1273"/>
                </a:lnTo>
                <a:lnTo>
                  <a:pt x="705" y="1278"/>
                </a:lnTo>
                <a:lnTo>
                  <a:pt x="705" y="1283"/>
                </a:lnTo>
                <a:lnTo>
                  <a:pt x="706" y="1286"/>
                </a:lnTo>
                <a:lnTo>
                  <a:pt x="707" y="1290"/>
                </a:lnTo>
                <a:lnTo>
                  <a:pt x="711" y="1292"/>
                </a:lnTo>
                <a:lnTo>
                  <a:pt x="711" y="1292"/>
                </a:lnTo>
                <a:lnTo>
                  <a:pt x="714" y="1294"/>
                </a:lnTo>
                <a:lnTo>
                  <a:pt x="719" y="1294"/>
                </a:lnTo>
                <a:lnTo>
                  <a:pt x="733" y="1292"/>
                </a:lnTo>
                <a:lnTo>
                  <a:pt x="769" y="1286"/>
                </a:lnTo>
                <a:lnTo>
                  <a:pt x="769" y="1286"/>
                </a:lnTo>
                <a:lnTo>
                  <a:pt x="791" y="1285"/>
                </a:lnTo>
                <a:lnTo>
                  <a:pt x="814" y="1283"/>
                </a:lnTo>
                <a:lnTo>
                  <a:pt x="823" y="1282"/>
                </a:lnTo>
                <a:lnTo>
                  <a:pt x="831" y="1279"/>
                </a:lnTo>
                <a:lnTo>
                  <a:pt x="837" y="1276"/>
                </a:lnTo>
                <a:lnTo>
                  <a:pt x="840" y="1273"/>
                </a:lnTo>
                <a:lnTo>
                  <a:pt x="840" y="1272"/>
                </a:lnTo>
                <a:lnTo>
                  <a:pt x="840" y="1272"/>
                </a:lnTo>
                <a:lnTo>
                  <a:pt x="841" y="1267"/>
                </a:lnTo>
                <a:lnTo>
                  <a:pt x="841" y="1263"/>
                </a:lnTo>
                <a:lnTo>
                  <a:pt x="839" y="1254"/>
                </a:lnTo>
                <a:lnTo>
                  <a:pt x="833" y="1243"/>
                </a:lnTo>
                <a:lnTo>
                  <a:pt x="833" y="1243"/>
                </a:lnTo>
                <a:lnTo>
                  <a:pt x="829" y="1235"/>
                </a:lnTo>
                <a:lnTo>
                  <a:pt x="823" y="1223"/>
                </a:lnTo>
                <a:lnTo>
                  <a:pt x="823" y="1223"/>
                </a:lnTo>
                <a:lnTo>
                  <a:pt x="803" y="1182"/>
                </a:lnTo>
                <a:lnTo>
                  <a:pt x="787" y="1147"/>
                </a:lnTo>
                <a:lnTo>
                  <a:pt x="787" y="1147"/>
                </a:lnTo>
                <a:lnTo>
                  <a:pt x="816" y="1093"/>
                </a:lnTo>
                <a:lnTo>
                  <a:pt x="835" y="1052"/>
                </a:lnTo>
                <a:lnTo>
                  <a:pt x="842" y="1036"/>
                </a:lnTo>
                <a:lnTo>
                  <a:pt x="846" y="1027"/>
                </a:lnTo>
                <a:lnTo>
                  <a:pt x="846" y="1027"/>
                </a:lnTo>
                <a:lnTo>
                  <a:pt x="846" y="1020"/>
                </a:lnTo>
                <a:lnTo>
                  <a:pt x="845" y="1014"/>
                </a:lnTo>
                <a:lnTo>
                  <a:pt x="842" y="1003"/>
                </a:lnTo>
                <a:lnTo>
                  <a:pt x="840" y="996"/>
                </a:lnTo>
                <a:lnTo>
                  <a:pt x="837" y="993"/>
                </a:lnTo>
                <a:lnTo>
                  <a:pt x="837" y="993"/>
                </a:lnTo>
                <a:lnTo>
                  <a:pt x="860" y="972"/>
                </a:lnTo>
                <a:lnTo>
                  <a:pt x="875" y="958"/>
                </a:lnTo>
                <a:lnTo>
                  <a:pt x="882" y="949"/>
                </a:lnTo>
                <a:lnTo>
                  <a:pt x="882" y="949"/>
                </a:lnTo>
                <a:lnTo>
                  <a:pt x="889" y="935"/>
                </a:lnTo>
                <a:lnTo>
                  <a:pt x="908" y="901"/>
                </a:lnTo>
                <a:lnTo>
                  <a:pt x="930" y="862"/>
                </a:lnTo>
                <a:lnTo>
                  <a:pt x="945" y="832"/>
                </a:lnTo>
                <a:lnTo>
                  <a:pt x="945" y="832"/>
                </a:lnTo>
                <a:lnTo>
                  <a:pt x="956" y="804"/>
                </a:lnTo>
                <a:lnTo>
                  <a:pt x="969" y="772"/>
                </a:lnTo>
                <a:lnTo>
                  <a:pt x="979" y="742"/>
                </a:lnTo>
                <a:lnTo>
                  <a:pt x="981" y="730"/>
                </a:lnTo>
                <a:lnTo>
                  <a:pt x="981" y="722"/>
                </a:lnTo>
                <a:lnTo>
                  <a:pt x="981" y="722"/>
                </a:lnTo>
                <a:lnTo>
                  <a:pt x="979" y="715"/>
                </a:lnTo>
                <a:lnTo>
                  <a:pt x="975" y="704"/>
                </a:lnTo>
                <a:lnTo>
                  <a:pt x="963" y="678"/>
                </a:lnTo>
                <a:lnTo>
                  <a:pt x="948" y="645"/>
                </a:lnTo>
                <a:lnTo>
                  <a:pt x="948" y="645"/>
                </a:lnTo>
                <a:lnTo>
                  <a:pt x="956" y="635"/>
                </a:lnTo>
                <a:lnTo>
                  <a:pt x="963" y="623"/>
                </a:lnTo>
                <a:lnTo>
                  <a:pt x="963" y="623"/>
                </a:lnTo>
                <a:lnTo>
                  <a:pt x="956" y="583"/>
                </a:lnTo>
                <a:lnTo>
                  <a:pt x="949" y="548"/>
                </a:lnTo>
                <a:lnTo>
                  <a:pt x="940" y="515"/>
                </a:lnTo>
                <a:lnTo>
                  <a:pt x="940" y="515"/>
                </a:lnTo>
                <a:lnTo>
                  <a:pt x="931" y="478"/>
                </a:lnTo>
                <a:lnTo>
                  <a:pt x="921" y="432"/>
                </a:lnTo>
                <a:lnTo>
                  <a:pt x="913" y="389"/>
                </a:lnTo>
                <a:lnTo>
                  <a:pt x="909" y="362"/>
                </a:lnTo>
                <a:lnTo>
                  <a:pt x="909" y="362"/>
                </a:lnTo>
                <a:lnTo>
                  <a:pt x="908" y="352"/>
                </a:lnTo>
                <a:lnTo>
                  <a:pt x="904" y="339"/>
                </a:lnTo>
                <a:lnTo>
                  <a:pt x="894" y="307"/>
                </a:lnTo>
                <a:lnTo>
                  <a:pt x="882" y="275"/>
                </a:lnTo>
                <a:lnTo>
                  <a:pt x="876" y="261"/>
                </a:lnTo>
                <a:lnTo>
                  <a:pt x="871" y="252"/>
                </a:lnTo>
                <a:lnTo>
                  <a:pt x="871" y="252"/>
                </a:lnTo>
                <a:lnTo>
                  <a:pt x="869" y="248"/>
                </a:lnTo>
                <a:lnTo>
                  <a:pt x="865" y="245"/>
                </a:lnTo>
                <a:lnTo>
                  <a:pt x="854" y="238"/>
                </a:lnTo>
                <a:lnTo>
                  <a:pt x="842" y="232"/>
                </a:lnTo>
                <a:lnTo>
                  <a:pt x="830" y="226"/>
                </a:lnTo>
                <a:lnTo>
                  <a:pt x="808" y="216"/>
                </a:lnTo>
                <a:lnTo>
                  <a:pt x="797" y="211"/>
                </a:lnTo>
                <a:lnTo>
                  <a:pt x="797" y="211"/>
                </a:lnTo>
                <a:lnTo>
                  <a:pt x="796" y="206"/>
                </a:lnTo>
                <a:lnTo>
                  <a:pt x="793" y="202"/>
                </a:lnTo>
                <a:lnTo>
                  <a:pt x="787" y="193"/>
                </a:lnTo>
                <a:lnTo>
                  <a:pt x="787" y="193"/>
                </a:lnTo>
                <a:lnTo>
                  <a:pt x="776" y="183"/>
                </a:lnTo>
                <a:lnTo>
                  <a:pt x="763" y="172"/>
                </a:lnTo>
                <a:lnTo>
                  <a:pt x="749" y="160"/>
                </a:lnTo>
                <a:lnTo>
                  <a:pt x="749" y="160"/>
                </a:lnTo>
                <a:lnTo>
                  <a:pt x="738" y="137"/>
                </a:lnTo>
                <a:lnTo>
                  <a:pt x="730" y="118"/>
                </a:lnTo>
                <a:lnTo>
                  <a:pt x="723" y="104"/>
                </a:lnTo>
                <a:lnTo>
                  <a:pt x="723" y="104"/>
                </a:lnTo>
                <a:lnTo>
                  <a:pt x="717" y="95"/>
                </a:lnTo>
                <a:lnTo>
                  <a:pt x="710" y="88"/>
                </a:lnTo>
                <a:lnTo>
                  <a:pt x="702" y="82"/>
                </a:lnTo>
                <a:lnTo>
                  <a:pt x="693" y="78"/>
                </a:lnTo>
                <a:lnTo>
                  <a:pt x="693" y="78"/>
                </a:lnTo>
                <a:lnTo>
                  <a:pt x="687" y="77"/>
                </a:lnTo>
                <a:lnTo>
                  <a:pt x="678" y="76"/>
                </a:lnTo>
                <a:lnTo>
                  <a:pt x="659" y="77"/>
                </a:lnTo>
                <a:lnTo>
                  <a:pt x="643" y="80"/>
                </a:lnTo>
                <a:lnTo>
                  <a:pt x="635" y="81"/>
                </a:lnTo>
                <a:lnTo>
                  <a:pt x="631" y="83"/>
                </a:lnTo>
                <a:lnTo>
                  <a:pt x="631" y="83"/>
                </a:lnTo>
                <a:lnTo>
                  <a:pt x="627" y="88"/>
                </a:lnTo>
                <a:lnTo>
                  <a:pt x="622" y="96"/>
                </a:lnTo>
                <a:lnTo>
                  <a:pt x="610" y="118"/>
                </a:lnTo>
                <a:lnTo>
                  <a:pt x="601" y="141"/>
                </a:lnTo>
                <a:lnTo>
                  <a:pt x="598" y="150"/>
                </a:lnTo>
                <a:lnTo>
                  <a:pt x="598" y="155"/>
                </a:lnTo>
                <a:lnTo>
                  <a:pt x="598" y="155"/>
                </a:lnTo>
                <a:lnTo>
                  <a:pt x="601" y="166"/>
                </a:lnTo>
                <a:lnTo>
                  <a:pt x="603" y="171"/>
                </a:lnTo>
                <a:lnTo>
                  <a:pt x="603" y="175"/>
                </a:lnTo>
                <a:lnTo>
                  <a:pt x="603" y="175"/>
                </a:lnTo>
                <a:lnTo>
                  <a:pt x="604" y="184"/>
                </a:lnTo>
                <a:lnTo>
                  <a:pt x="607" y="193"/>
                </a:lnTo>
                <a:lnTo>
                  <a:pt x="610" y="206"/>
                </a:lnTo>
                <a:lnTo>
                  <a:pt x="610" y="206"/>
                </a:lnTo>
                <a:lnTo>
                  <a:pt x="613" y="210"/>
                </a:lnTo>
                <a:lnTo>
                  <a:pt x="616" y="214"/>
                </a:lnTo>
                <a:lnTo>
                  <a:pt x="616" y="214"/>
                </a:lnTo>
                <a:lnTo>
                  <a:pt x="595" y="234"/>
                </a:lnTo>
                <a:lnTo>
                  <a:pt x="578" y="252"/>
                </a:lnTo>
                <a:lnTo>
                  <a:pt x="572" y="260"/>
                </a:lnTo>
                <a:lnTo>
                  <a:pt x="567" y="267"/>
                </a:lnTo>
                <a:lnTo>
                  <a:pt x="567" y="267"/>
                </a:lnTo>
                <a:lnTo>
                  <a:pt x="559" y="289"/>
                </a:lnTo>
                <a:lnTo>
                  <a:pt x="554" y="299"/>
                </a:lnTo>
                <a:lnTo>
                  <a:pt x="554" y="299"/>
                </a:lnTo>
                <a:lnTo>
                  <a:pt x="549" y="315"/>
                </a:lnTo>
                <a:lnTo>
                  <a:pt x="541" y="349"/>
                </a:lnTo>
                <a:lnTo>
                  <a:pt x="529" y="398"/>
                </a:lnTo>
                <a:lnTo>
                  <a:pt x="529" y="398"/>
                </a:lnTo>
                <a:lnTo>
                  <a:pt x="533" y="401"/>
                </a:lnTo>
                <a:lnTo>
                  <a:pt x="534" y="404"/>
                </a:lnTo>
                <a:lnTo>
                  <a:pt x="534" y="405"/>
                </a:lnTo>
                <a:lnTo>
                  <a:pt x="534" y="405"/>
                </a:lnTo>
                <a:lnTo>
                  <a:pt x="531" y="411"/>
                </a:lnTo>
                <a:lnTo>
                  <a:pt x="528" y="422"/>
                </a:lnTo>
                <a:lnTo>
                  <a:pt x="522" y="438"/>
                </a:lnTo>
                <a:lnTo>
                  <a:pt x="522" y="438"/>
                </a:lnTo>
                <a:lnTo>
                  <a:pt x="511" y="458"/>
                </a:lnTo>
                <a:lnTo>
                  <a:pt x="503" y="474"/>
                </a:lnTo>
                <a:lnTo>
                  <a:pt x="495" y="492"/>
                </a:lnTo>
                <a:lnTo>
                  <a:pt x="495" y="492"/>
                </a:lnTo>
                <a:lnTo>
                  <a:pt x="491" y="505"/>
                </a:lnTo>
                <a:lnTo>
                  <a:pt x="487" y="513"/>
                </a:lnTo>
                <a:lnTo>
                  <a:pt x="486" y="515"/>
                </a:lnTo>
                <a:lnTo>
                  <a:pt x="486" y="515"/>
                </a:lnTo>
                <a:lnTo>
                  <a:pt x="486" y="515"/>
                </a:lnTo>
                <a:lnTo>
                  <a:pt x="481" y="515"/>
                </a:lnTo>
                <a:lnTo>
                  <a:pt x="469" y="514"/>
                </a:lnTo>
                <a:lnTo>
                  <a:pt x="462" y="514"/>
                </a:lnTo>
                <a:lnTo>
                  <a:pt x="455" y="516"/>
                </a:lnTo>
                <a:lnTo>
                  <a:pt x="449" y="519"/>
                </a:lnTo>
                <a:lnTo>
                  <a:pt x="445" y="523"/>
                </a:lnTo>
                <a:lnTo>
                  <a:pt x="445" y="523"/>
                </a:lnTo>
                <a:lnTo>
                  <a:pt x="442" y="529"/>
                </a:lnTo>
                <a:lnTo>
                  <a:pt x="440" y="538"/>
                </a:lnTo>
                <a:lnTo>
                  <a:pt x="440" y="547"/>
                </a:lnTo>
                <a:lnTo>
                  <a:pt x="442" y="558"/>
                </a:lnTo>
                <a:lnTo>
                  <a:pt x="443" y="568"/>
                </a:lnTo>
                <a:lnTo>
                  <a:pt x="445" y="575"/>
                </a:lnTo>
                <a:lnTo>
                  <a:pt x="448" y="581"/>
                </a:lnTo>
                <a:lnTo>
                  <a:pt x="450" y="584"/>
                </a:lnTo>
                <a:lnTo>
                  <a:pt x="450" y="584"/>
                </a:lnTo>
                <a:lnTo>
                  <a:pt x="458" y="588"/>
                </a:lnTo>
                <a:lnTo>
                  <a:pt x="463" y="589"/>
                </a:lnTo>
                <a:lnTo>
                  <a:pt x="463" y="589"/>
                </a:lnTo>
                <a:lnTo>
                  <a:pt x="463" y="598"/>
                </a:lnTo>
                <a:lnTo>
                  <a:pt x="463" y="612"/>
                </a:lnTo>
                <a:lnTo>
                  <a:pt x="463" y="612"/>
                </a:lnTo>
                <a:lnTo>
                  <a:pt x="462" y="626"/>
                </a:lnTo>
                <a:lnTo>
                  <a:pt x="463" y="633"/>
                </a:lnTo>
                <a:lnTo>
                  <a:pt x="448" y="666"/>
                </a:lnTo>
                <a:lnTo>
                  <a:pt x="448" y="666"/>
                </a:lnTo>
                <a:lnTo>
                  <a:pt x="437" y="665"/>
                </a:lnTo>
                <a:lnTo>
                  <a:pt x="430" y="665"/>
                </a:lnTo>
                <a:lnTo>
                  <a:pt x="425" y="666"/>
                </a:lnTo>
                <a:lnTo>
                  <a:pt x="425" y="666"/>
                </a:lnTo>
                <a:lnTo>
                  <a:pt x="417" y="673"/>
                </a:lnTo>
                <a:lnTo>
                  <a:pt x="409" y="681"/>
                </a:lnTo>
                <a:lnTo>
                  <a:pt x="409" y="681"/>
                </a:lnTo>
                <a:lnTo>
                  <a:pt x="405" y="687"/>
                </a:lnTo>
                <a:lnTo>
                  <a:pt x="403" y="691"/>
                </a:lnTo>
                <a:lnTo>
                  <a:pt x="401" y="697"/>
                </a:lnTo>
                <a:lnTo>
                  <a:pt x="401" y="697"/>
                </a:lnTo>
                <a:lnTo>
                  <a:pt x="397" y="712"/>
                </a:lnTo>
                <a:lnTo>
                  <a:pt x="394" y="722"/>
                </a:lnTo>
                <a:lnTo>
                  <a:pt x="394" y="722"/>
                </a:lnTo>
                <a:lnTo>
                  <a:pt x="388" y="667"/>
                </a:lnTo>
                <a:lnTo>
                  <a:pt x="381" y="602"/>
                </a:lnTo>
                <a:lnTo>
                  <a:pt x="381" y="602"/>
                </a:lnTo>
                <a:lnTo>
                  <a:pt x="379" y="589"/>
                </a:lnTo>
                <a:lnTo>
                  <a:pt x="381" y="582"/>
                </a:lnTo>
                <a:lnTo>
                  <a:pt x="381" y="582"/>
                </a:lnTo>
                <a:lnTo>
                  <a:pt x="382" y="560"/>
                </a:lnTo>
                <a:lnTo>
                  <a:pt x="382" y="517"/>
                </a:lnTo>
                <a:lnTo>
                  <a:pt x="383" y="471"/>
                </a:lnTo>
                <a:lnTo>
                  <a:pt x="384" y="453"/>
                </a:lnTo>
                <a:lnTo>
                  <a:pt x="387" y="441"/>
                </a:lnTo>
                <a:lnTo>
                  <a:pt x="387" y="441"/>
                </a:lnTo>
                <a:lnTo>
                  <a:pt x="390" y="421"/>
                </a:lnTo>
                <a:lnTo>
                  <a:pt x="395" y="395"/>
                </a:lnTo>
                <a:lnTo>
                  <a:pt x="397" y="369"/>
                </a:lnTo>
                <a:lnTo>
                  <a:pt x="397" y="358"/>
                </a:lnTo>
                <a:lnTo>
                  <a:pt x="396" y="349"/>
                </a:lnTo>
                <a:lnTo>
                  <a:pt x="396" y="349"/>
                </a:lnTo>
                <a:lnTo>
                  <a:pt x="390" y="314"/>
                </a:lnTo>
                <a:lnTo>
                  <a:pt x="387" y="296"/>
                </a:lnTo>
                <a:lnTo>
                  <a:pt x="387" y="296"/>
                </a:lnTo>
                <a:lnTo>
                  <a:pt x="390" y="272"/>
                </a:lnTo>
                <a:lnTo>
                  <a:pt x="394" y="247"/>
                </a:lnTo>
                <a:lnTo>
                  <a:pt x="394" y="247"/>
                </a:lnTo>
                <a:lnTo>
                  <a:pt x="381" y="234"/>
                </a:lnTo>
                <a:lnTo>
                  <a:pt x="381" y="234"/>
                </a:lnTo>
                <a:lnTo>
                  <a:pt x="358" y="235"/>
                </a:lnTo>
                <a:lnTo>
                  <a:pt x="341" y="235"/>
                </a:lnTo>
                <a:lnTo>
                  <a:pt x="333" y="234"/>
                </a:lnTo>
                <a:lnTo>
                  <a:pt x="333" y="234"/>
                </a:lnTo>
                <a:lnTo>
                  <a:pt x="322" y="227"/>
                </a:lnTo>
                <a:lnTo>
                  <a:pt x="315" y="222"/>
                </a:lnTo>
                <a:lnTo>
                  <a:pt x="310" y="218"/>
                </a:lnTo>
                <a:lnTo>
                  <a:pt x="310" y="218"/>
                </a:lnTo>
                <a:lnTo>
                  <a:pt x="305" y="218"/>
                </a:lnTo>
                <a:lnTo>
                  <a:pt x="302" y="221"/>
                </a:lnTo>
                <a:lnTo>
                  <a:pt x="297" y="224"/>
                </a:lnTo>
                <a:lnTo>
                  <a:pt x="284" y="214"/>
                </a:lnTo>
                <a:lnTo>
                  <a:pt x="284" y="214"/>
                </a:lnTo>
                <a:lnTo>
                  <a:pt x="287" y="210"/>
                </a:lnTo>
                <a:lnTo>
                  <a:pt x="290" y="205"/>
                </a:lnTo>
                <a:lnTo>
                  <a:pt x="292" y="200"/>
                </a:lnTo>
                <a:lnTo>
                  <a:pt x="292" y="200"/>
                </a:lnTo>
                <a:lnTo>
                  <a:pt x="296" y="192"/>
                </a:lnTo>
                <a:lnTo>
                  <a:pt x="302" y="184"/>
                </a:lnTo>
                <a:lnTo>
                  <a:pt x="302" y="184"/>
                </a:lnTo>
                <a:lnTo>
                  <a:pt x="306" y="178"/>
                </a:lnTo>
                <a:lnTo>
                  <a:pt x="311" y="173"/>
                </a:lnTo>
                <a:lnTo>
                  <a:pt x="316" y="168"/>
                </a:lnTo>
                <a:lnTo>
                  <a:pt x="320" y="162"/>
                </a:lnTo>
                <a:lnTo>
                  <a:pt x="320" y="162"/>
                </a:lnTo>
                <a:lnTo>
                  <a:pt x="326" y="149"/>
                </a:lnTo>
                <a:lnTo>
                  <a:pt x="334" y="125"/>
                </a:lnTo>
                <a:lnTo>
                  <a:pt x="339" y="111"/>
                </a:lnTo>
                <a:lnTo>
                  <a:pt x="341" y="96"/>
                </a:lnTo>
                <a:lnTo>
                  <a:pt x="342" y="83"/>
                </a:lnTo>
                <a:lnTo>
                  <a:pt x="341" y="77"/>
                </a:lnTo>
                <a:lnTo>
                  <a:pt x="340" y="71"/>
                </a:lnTo>
                <a:lnTo>
                  <a:pt x="340" y="71"/>
                </a:lnTo>
                <a:lnTo>
                  <a:pt x="336" y="59"/>
                </a:lnTo>
                <a:lnTo>
                  <a:pt x="332" y="49"/>
                </a:lnTo>
                <a:lnTo>
                  <a:pt x="327" y="39"/>
                </a:lnTo>
                <a:lnTo>
                  <a:pt x="321" y="29"/>
                </a:lnTo>
                <a:lnTo>
                  <a:pt x="314" y="21"/>
                </a:lnTo>
                <a:lnTo>
                  <a:pt x="306" y="14"/>
                </a:lnTo>
                <a:lnTo>
                  <a:pt x="298" y="8"/>
                </a:lnTo>
                <a:lnTo>
                  <a:pt x="289" y="4"/>
                </a:lnTo>
                <a:lnTo>
                  <a:pt x="289" y="4"/>
                </a:lnTo>
                <a:lnTo>
                  <a:pt x="280" y="2"/>
                </a:lnTo>
                <a:lnTo>
                  <a:pt x="273" y="1"/>
                </a:lnTo>
                <a:lnTo>
                  <a:pt x="261" y="0"/>
                </a:lnTo>
                <a:lnTo>
                  <a:pt x="254" y="1"/>
                </a:lnTo>
                <a:lnTo>
                  <a:pt x="250" y="2"/>
                </a:lnTo>
                <a:lnTo>
                  <a:pt x="250" y="2"/>
                </a:lnTo>
                <a:lnTo>
                  <a:pt x="247" y="2"/>
                </a:lnTo>
                <a:lnTo>
                  <a:pt x="235" y="2"/>
                </a:lnTo>
                <a:lnTo>
                  <a:pt x="226" y="3"/>
                </a:lnTo>
                <a:lnTo>
                  <a:pt x="217" y="6"/>
                </a:lnTo>
                <a:lnTo>
                  <a:pt x="206" y="9"/>
                </a:lnTo>
                <a:lnTo>
                  <a:pt x="194" y="15"/>
                </a:lnTo>
                <a:lnTo>
                  <a:pt x="194" y="15"/>
                </a:lnTo>
                <a:lnTo>
                  <a:pt x="189" y="19"/>
                </a:lnTo>
                <a:lnTo>
                  <a:pt x="183" y="22"/>
                </a:lnTo>
                <a:lnTo>
                  <a:pt x="175" y="33"/>
                </a:lnTo>
                <a:lnTo>
                  <a:pt x="167" y="46"/>
                </a:lnTo>
                <a:lnTo>
                  <a:pt x="159" y="61"/>
                </a:lnTo>
                <a:lnTo>
                  <a:pt x="155" y="75"/>
                </a:lnTo>
                <a:lnTo>
                  <a:pt x="151" y="88"/>
                </a:lnTo>
                <a:lnTo>
                  <a:pt x="149" y="100"/>
                </a:lnTo>
                <a:lnTo>
                  <a:pt x="149" y="110"/>
                </a:lnTo>
                <a:lnTo>
                  <a:pt x="149" y="110"/>
                </a:lnTo>
                <a:lnTo>
                  <a:pt x="151" y="125"/>
                </a:lnTo>
                <a:lnTo>
                  <a:pt x="156" y="143"/>
                </a:lnTo>
                <a:lnTo>
                  <a:pt x="161" y="157"/>
                </a:lnTo>
                <a:lnTo>
                  <a:pt x="164" y="166"/>
                </a:lnTo>
                <a:lnTo>
                  <a:pt x="164" y="166"/>
                </a:lnTo>
                <a:lnTo>
                  <a:pt x="168" y="169"/>
                </a:lnTo>
                <a:lnTo>
                  <a:pt x="170" y="174"/>
                </a:lnTo>
                <a:lnTo>
                  <a:pt x="174" y="180"/>
                </a:lnTo>
                <a:lnTo>
                  <a:pt x="174" y="186"/>
                </a:lnTo>
                <a:lnTo>
                  <a:pt x="174" y="186"/>
                </a:lnTo>
                <a:lnTo>
                  <a:pt x="176" y="193"/>
                </a:lnTo>
                <a:lnTo>
                  <a:pt x="182" y="205"/>
                </a:lnTo>
                <a:lnTo>
                  <a:pt x="189" y="218"/>
                </a:lnTo>
                <a:lnTo>
                  <a:pt x="189" y="218"/>
                </a:lnTo>
                <a:lnTo>
                  <a:pt x="177" y="223"/>
                </a:lnTo>
                <a:lnTo>
                  <a:pt x="169" y="228"/>
                </a:lnTo>
                <a:lnTo>
                  <a:pt x="162" y="232"/>
                </a:lnTo>
                <a:lnTo>
                  <a:pt x="162" y="232"/>
                </a:lnTo>
                <a:lnTo>
                  <a:pt x="157" y="236"/>
                </a:lnTo>
                <a:lnTo>
                  <a:pt x="152" y="241"/>
                </a:lnTo>
                <a:lnTo>
                  <a:pt x="149" y="247"/>
                </a:lnTo>
                <a:lnTo>
                  <a:pt x="149" y="247"/>
                </a:lnTo>
                <a:lnTo>
                  <a:pt x="135" y="252"/>
                </a:lnTo>
                <a:lnTo>
                  <a:pt x="125" y="258"/>
                </a:lnTo>
                <a:lnTo>
                  <a:pt x="120" y="261"/>
                </a:lnTo>
                <a:lnTo>
                  <a:pt x="115" y="265"/>
                </a:lnTo>
                <a:lnTo>
                  <a:pt x="115" y="265"/>
                </a:lnTo>
                <a:lnTo>
                  <a:pt x="110" y="275"/>
                </a:lnTo>
                <a:lnTo>
                  <a:pt x="103" y="296"/>
                </a:lnTo>
                <a:lnTo>
                  <a:pt x="83" y="356"/>
                </a:lnTo>
                <a:lnTo>
                  <a:pt x="52" y="459"/>
                </a:lnTo>
                <a:lnTo>
                  <a:pt x="52" y="459"/>
                </a:lnTo>
                <a:lnTo>
                  <a:pt x="48" y="468"/>
                </a:lnTo>
                <a:lnTo>
                  <a:pt x="45" y="478"/>
                </a:lnTo>
                <a:lnTo>
                  <a:pt x="35" y="499"/>
                </a:lnTo>
                <a:lnTo>
                  <a:pt x="30" y="511"/>
                </a:lnTo>
                <a:lnTo>
                  <a:pt x="25" y="526"/>
                </a:lnTo>
                <a:lnTo>
                  <a:pt x="22" y="541"/>
                </a:lnTo>
                <a:lnTo>
                  <a:pt x="18" y="559"/>
                </a:lnTo>
                <a:lnTo>
                  <a:pt x="18" y="559"/>
                </a:lnTo>
                <a:lnTo>
                  <a:pt x="7" y="653"/>
                </a:lnTo>
                <a:lnTo>
                  <a:pt x="3" y="696"/>
                </a:lnTo>
                <a:lnTo>
                  <a:pt x="0" y="722"/>
                </a:lnTo>
                <a:lnTo>
                  <a:pt x="0" y="722"/>
                </a:lnTo>
                <a:lnTo>
                  <a:pt x="0" y="736"/>
                </a:lnTo>
                <a:lnTo>
                  <a:pt x="0" y="748"/>
                </a:lnTo>
                <a:lnTo>
                  <a:pt x="3" y="760"/>
                </a:lnTo>
                <a:lnTo>
                  <a:pt x="9" y="773"/>
                </a:lnTo>
                <a:lnTo>
                  <a:pt x="9" y="773"/>
                </a:lnTo>
                <a:lnTo>
                  <a:pt x="12" y="779"/>
                </a:lnTo>
                <a:lnTo>
                  <a:pt x="16" y="785"/>
                </a:lnTo>
                <a:lnTo>
                  <a:pt x="23" y="794"/>
                </a:lnTo>
                <a:lnTo>
                  <a:pt x="30" y="798"/>
                </a:lnTo>
                <a:lnTo>
                  <a:pt x="34" y="798"/>
                </a:lnTo>
                <a:lnTo>
                  <a:pt x="34" y="798"/>
                </a:lnTo>
                <a:lnTo>
                  <a:pt x="35" y="798"/>
                </a:lnTo>
                <a:lnTo>
                  <a:pt x="35" y="796"/>
                </a:lnTo>
                <a:lnTo>
                  <a:pt x="34" y="792"/>
                </a:lnTo>
                <a:lnTo>
                  <a:pt x="31" y="787"/>
                </a:lnTo>
                <a:lnTo>
                  <a:pt x="52" y="791"/>
                </a:lnTo>
                <a:lnTo>
                  <a:pt x="45" y="879"/>
                </a:lnTo>
                <a:lnTo>
                  <a:pt x="45" y="879"/>
                </a:lnTo>
                <a:lnTo>
                  <a:pt x="40" y="889"/>
                </a:lnTo>
                <a:lnTo>
                  <a:pt x="30" y="917"/>
                </a:lnTo>
                <a:lnTo>
                  <a:pt x="21" y="946"/>
                </a:lnTo>
                <a:lnTo>
                  <a:pt x="18" y="958"/>
                </a:lnTo>
                <a:lnTo>
                  <a:pt x="18" y="965"/>
                </a:lnTo>
                <a:lnTo>
                  <a:pt x="18" y="965"/>
                </a:lnTo>
                <a:lnTo>
                  <a:pt x="22" y="969"/>
                </a:lnTo>
                <a:lnTo>
                  <a:pt x="27" y="975"/>
                </a:lnTo>
                <a:lnTo>
                  <a:pt x="40" y="986"/>
                </a:lnTo>
                <a:lnTo>
                  <a:pt x="53" y="995"/>
                </a:lnTo>
                <a:lnTo>
                  <a:pt x="59" y="998"/>
                </a:lnTo>
                <a:lnTo>
                  <a:pt x="59" y="998"/>
                </a:lnTo>
                <a:lnTo>
                  <a:pt x="58" y="1007"/>
                </a:lnTo>
                <a:lnTo>
                  <a:pt x="55" y="1030"/>
                </a:lnTo>
                <a:lnTo>
                  <a:pt x="53" y="1064"/>
                </a:lnTo>
                <a:lnTo>
                  <a:pt x="52" y="1084"/>
                </a:lnTo>
                <a:lnTo>
                  <a:pt x="52" y="1106"/>
                </a:lnTo>
                <a:lnTo>
                  <a:pt x="52" y="1106"/>
                </a:lnTo>
                <a:lnTo>
                  <a:pt x="54" y="1149"/>
                </a:lnTo>
                <a:lnTo>
                  <a:pt x="58" y="1187"/>
                </a:lnTo>
                <a:lnTo>
                  <a:pt x="61" y="1215"/>
                </a:lnTo>
                <a:lnTo>
                  <a:pt x="61" y="1225"/>
                </a:lnTo>
                <a:lnTo>
                  <a:pt x="61" y="1225"/>
                </a:lnTo>
                <a:lnTo>
                  <a:pt x="57" y="1227"/>
                </a:lnTo>
                <a:lnTo>
                  <a:pt x="52" y="1229"/>
                </a:lnTo>
                <a:lnTo>
                  <a:pt x="47" y="1234"/>
                </a:lnTo>
                <a:lnTo>
                  <a:pt x="47" y="1234"/>
                </a:lnTo>
                <a:lnTo>
                  <a:pt x="42" y="1239"/>
                </a:lnTo>
                <a:lnTo>
                  <a:pt x="40" y="1245"/>
                </a:lnTo>
                <a:lnTo>
                  <a:pt x="39" y="1248"/>
                </a:lnTo>
                <a:lnTo>
                  <a:pt x="39" y="1248"/>
                </a:lnTo>
                <a:lnTo>
                  <a:pt x="35" y="1248"/>
                </a:lnTo>
                <a:lnTo>
                  <a:pt x="28" y="1247"/>
                </a:lnTo>
                <a:lnTo>
                  <a:pt x="19" y="1248"/>
                </a:lnTo>
                <a:lnTo>
                  <a:pt x="16" y="1249"/>
                </a:lnTo>
                <a:lnTo>
                  <a:pt x="13" y="1252"/>
                </a:lnTo>
                <a:lnTo>
                  <a:pt x="13" y="1252"/>
                </a:lnTo>
                <a:lnTo>
                  <a:pt x="10" y="1259"/>
                </a:lnTo>
                <a:lnTo>
                  <a:pt x="5" y="1270"/>
                </a:lnTo>
                <a:lnTo>
                  <a:pt x="3" y="1283"/>
                </a:lnTo>
                <a:lnTo>
                  <a:pt x="3" y="1289"/>
                </a:lnTo>
                <a:lnTo>
                  <a:pt x="3" y="1295"/>
                </a:lnTo>
                <a:lnTo>
                  <a:pt x="3" y="1295"/>
                </a:lnTo>
                <a:lnTo>
                  <a:pt x="5" y="1300"/>
                </a:lnTo>
                <a:lnTo>
                  <a:pt x="7" y="1302"/>
                </a:lnTo>
                <a:lnTo>
                  <a:pt x="11" y="1304"/>
                </a:lnTo>
                <a:lnTo>
                  <a:pt x="15" y="1307"/>
                </a:lnTo>
                <a:lnTo>
                  <a:pt x="24" y="1310"/>
                </a:lnTo>
                <a:lnTo>
                  <a:pt x="36" y="1318"/>
                </a:lnTo>
                <a:lnTo>
                  <a:pt x="36" y="1318"/>
                </a:lnTo>
                <a:lnTo>
                  <a:pt x="49" y="1326"/>
                </a:lnTo>
                <a:lnTo>
                  <a:pt x="60" y="1334"/>
                </a:lnTo>
                <a:lnTo>
                  <a:pt x="72" y="1339"/>
                </a:lnTo>
                <a:lnTo>
                  <a:pt x="79" y="1341"/>
                </a:lnTo>
                <a:lnTo>
                  <a:pt x="88" y="1343"/>
                </a:lnTo>
                <a:lnTo>
                  <a:pt x="88" y="1343"/>
                </a:lnTo>
                <a:lnTo>
                  <a:pt x="102" y="1344"/>
                </a:lnTo>
                <a:lnTo>
                  <a:pt x="109" y="1344"/>
                </a:lnTo>
                <a:lnTo>
                  <a:pt x="114" y="1343"/>
                </a:lnTo>
                <a:lnTo>
                  <a:pt x="119" y="1341"/>
                </a:lnTo>
                <a:lnTo>
                  <a:pt x="122" y="1339"/>
                </a:lnTo>
                <a:lnTo>
                  <a:pt x="125" y="1337"/>
                </a:lnTo>
                <a:lnTo>
                  <a:pt x="126" y="1333"/>
                </a:lnTo>
                <a:lnTo>
                  <a:pt x="126" y="1333"/>
                </a:lnTo>
                <a:lnTo>
                  <a:pt x="127" y="1322"/>
                </a:lnTo>
                <a:lnTo>
                  <a:pt x="126" y="1308"/>
                </a:lnTo>
                <a:lnTo>
                  <a:pt x="125" y="1295"/>
                </a:lnTo>
                <a:lnTo>
                  <a:pt x="123" y="1286"/>
                </a:lnTo>
                <a:lnTo>
                  <a:pt x="123" y="1286"/>
                </a:lnTo>
                <a:lnTo>
                  <a:pt x="121" y="1280"/>
                </a:lnTo>
                <a:lnTo>
                  <a:pt x="119" y="1272"/>
                </a:lnTo>
                <a:lnTo>
                  <a:pt x="115" y="1261"/>
                </a:lnTo>
                <a:lnTo>
                  <a:pt x="115" y="1261"/>
                </a:lnTo>
                <a:lnTo>
                  <a:pt x="114" y="1225"/>
                </a:lnTo>
                <a:lnTo>
                  <a:pt x="114" y="1198"/>
                </a:lnTo>
                <a:lnTo>
                  <a:pt x="115" y="1187"/>
                </a:lnTo>
                <a:lnTo>
                  <a:pt x="115" y="1180"/>
                </a:lnTo>
                <a:lnTo>
                  <a:pt x="115" y="1180"/>
                </a:lnTo>
                <a:lnTo>
                  <a:pt x="120" y="1164"/>
                </a:lnTo>
                <a:lnTo>
                  <a:pt x="128" y="1142"/>
                </a:lnTo>
                <a:lnTo>
                  <a:pt x="134" y="1118"/>
                </a:lnTo>
                <a:lnTo>
                  <a:pt x="138" y="1106"/>
                </a:lnTo>
                <a:lnTo>
                  <a:pt x="139" y="1095"/>
                </a:lnTo>
                <a:lnTo>
                  <a:pt x="139" y="1095"/>
                </a:lnTo>
                <a:lnTo>
                  <a:pt x="139" y="1075"/>
                </a:lnTo>
                <a:lnTo>
                  <a:pt x="138" y="1053"/>
                </a:lnTo>
                <a:lnTo>
                  <a:pt x="135" y="1032"/>
                </a:lnTo>
                <a:lnTo>
                  <a:pt x="259" y="1075"/>
                </a:lnTo>
                <a:lnTo>
                  <a:pt x="259" y="1075"/>
                </a:lnTo>
                <a:lnTo>
                  <a:pt x="261" y="1137"/>
                </a:lnTo>
                <a:lnTo>
                  <a:pt x="263" y="1185"/>
                </a:lnTo>
                <a:lnTo>
                  <a:pt x="263" y="1221"/>
                </a:lnTo>
                <a:lnTo>
                  <a:pt x="263" y="1221"/>
                </a:lnTo>
                <a:lnTo>
                  <a:pt x="263" y="1239"/>
                </a:lnTo>
                <a:lnTo>
                  <a:pt x="265" y="1252"/>
                </a:lnTo>
                <a:lnTo>
                  <a:pt x="265" y="1263"/>
                </a:lnTo>
                <a:lnTo>
                  <a:pt x="263" y="1272"/>
                </a:lnTo>
                <a:lnTo>
                  <a:pt x="263" y="1272"/>
                </a:lnTo>
                <a:lnTo>
                  <a:pt x="260" y="1283"/>
                </a:lnTo>
                <a:lnTo>
                  <a:pt x="256" y="1292"/>
                </a:lnTo>
                <a:lnTo>
                  <a:pt x="250" y="1304"/>
                </a:lnTo>
                <a:lnTo>
                  <a:pt x="250" y="1304"/>
                </a:lnTo>
                <a:lnTo>
                  <a:pt x="249" y="1304"/>
                </a:lnTo>
                <a:lnTo>
                  <a:pt x="247" y="1303"/>
                </a:lnTo>
                <a:lnTo>
                  <a:pt x="244" y="1302"/>
                </a:lnTo>
                <a:lnTo>
                  <a:pt x="241" y="1302"/>
                </a:lnTo>
                <a:lnTo>
                  <a:pt x="241" y="1302"/>
                </a:lnTo>
                <a:lnTo>
                  <a:pt x="238" y="1306"/>
                </a:lnTo>
                <a:lnTo>
                  <a:pt x="235" y="1309"/>
                </a:lnTo>
                <a:lnTo>
                  <a:pt x="232" y="1313"/>
                </a:lnTo>
                <a:lnTo>
                  <a:pt x="230" y="1315"/>
                </a:lnTo>
                <a:lnTo>
                  <a:pt x="230" y="1315"/>
                </a:lnTo>
                <a:lnTo>
                  <a:pt x="228" y="1315"/>
                </a:lnTo>
                <a:lnTo>
                  <a:pt x="226" y="1315"/>
                </a:lnTo>
                <a:lnTo>
                  <a:pt x="225" y="1318"/>
                </a:lnTo>
                <a:lnTo>
                  <a:pt x="225" y="1318"/>
                </a:lnTo>
                <a:lnTo>
                  <a:pt x="225" y="1321"/>
                </a:lnTo>
                <a:lnTo>
                  <a:pt x="225" y="1325"/>
                </a:lnTo>
                <a:lnTo>
                  <a:pt x="225" y="1327"/>
                </a:lnTo>
                <a:lnTo>
                  <a:pt x="225" y="1328"/>
                </a:lnTo>
                <a:lnTo>
                  <a:pt x="225" y="1328"/>
                </a:lnTo>
                <a:lnTo>
                  <a:pt x="220" y="1329"/>
                </a:lnTo>
                <a:lnTo>
                  <a:pt x="210" y="1335"/>
                </a:lnTo>
                <a:lnTo>
                  <a:pt x="204" y="1339"/>
                </a:lnTo>
                <a:lnTo>
                  <a:pt x="199" y="1344"/>
                </a:lnTo>
                <a:lnTo>
                  <a:pt x="194" y="1349"/>
                </a:lnTo>
                <a:lnTo>
                  <a:pt x="192" y="1353"/>
                </a:lnTo>
                <a:lnTo>
                  <a:pt x="192" y="1353"/>
                </a:lnTo>
                <a:lnTo>
                  <a:pt x="192" y="1358"/>
                </a:lnTo>
                <a:lnTo>
                  <a:pt x="194" y="1364"/>
                </a:lnTo>
                <a:lnTo>
                  <a:pt x="196" y="1370"/>
                </a:lnTo>
                <a:lnTo>
                  <a:pt x="201" y="1376"/>
                </a:lnTo>
                <a:lnTo>
                  <a:pt x="207" y="1382"/>
                </a:lnTo>
                <a:lnTo>
                  <a:pt x="213" y="1387"/>
                </a:lnTo>
                <a:lnTo>
                  <a:pt x="219" y="1389"/>
                </a:lnTo>
                <a:lnTo>
                  <a:pt x="225" y="1392"/>
                </a:lnTo>
                <a:lnTo>
                  <a:pt x="225" y="1392"/>
                </a:lnTo>
                <a:lnTo>
                  <a:pt x="237" y="1393"/>
                </a:lnTo>
                <a:lnTo>
                  <a:pt x="248" y="1394"/>
                </a:lnTo>
                <a:lnTo>
                  <a:pt x="259" y="1394"/>
                </a:lnTo>
                <a:lnTo>
                  <a:pt x="259" y="1394"/>
                </a:lnTo>
                <a:lnTo>
                  <a:pt x="261" y="1396"/>
                </a:lnTo>
                <a:lnTo>
                  <a:pt x="268" y="1401"/>
                </a:lnTo>
                <a:lnTo>
                  <a:pt x="278" y="1406"/>
                </a:lnTo>
                <a:lnTo>
                  <a:pt x="285" y="1408"/>
                </a:lnTo>
                <a:lnTo>
                  <a:pt x="292" y="1410"/>
                </a:lnTo>
                <a:lnTo>
                  <a:pt x="292" y="1410"/>
                </a:lnTo>
                <a:lnTo>
                  <a:pt x="305" y="1411"/>
                </a:lnTo>
                <a:lnTo>
                  <a:pt x="311" y="1411"/>
                </a:lnTo>
                <a:lnTo>
                  <a:pt x="317" y="1410"/>
                </a:lnTo>
                <a:lnTo>
                  <a:pt x="322" y="1408"/>
                </a:lnTo>
                <a:lnTo>
                  <a:pt x="326" y="1406"/>
                </a:lnTo>
                <a:lnTo>
                  <a:pt x="328" y="1402"/>
                </a:lnTo>
                <a:lnTo>
                  <a:pt x="330" y="1396"/>
                </a:lnTo>
                <a:lnTo>
                  <a:pt x="330" y="1396"/>
                </a:lnTo>
                <a:lnTo>
                  <a:pt x="330" y="1390"/>
                </a:lnTo>
                <a:lnTo>
                  <a:pt x="329" y="1382"/>
                </a:lnTo>
                <a:lnTo>
                  <a:pt x="327" y="1368"/>
                </a:lnTo>
                <a:lnTo>
                  <a:pt x="322" y="1349"/>
                </a:lnTo>
                <a:lnTo>
                  <a:pt x="322" y="1349"/>
                </a:lnTo>
                <a:lnTo>
                  <a:pt x="318" y="1335"/>
                </a:lnTo>
                <a:lnTo>
                  <a:pt x="315" y="1325"/>
                </a:lnTo>
                <a:lnTo>
                  <a:pt x="322" y="1274"/>
                </a:lnTo>
                <a:lnTo>
                  <a:pt x="322" y="1274"/>
                </a:lnTo>
                <a:lnTo>
                  <a:pt x="335" y="1219"/>
                </a:lnTo>
                <a:lnTo>
                  <a:pt x="345" y="1176"/>
                </a:lnTo>
                <a:lnTo>
                  <a:pt x="351" y="1147"/>
                </a:lnTo>
                <a:lnTo>
                  <a:pt x="351" y="1147"/>
                </a:lnTo>
                <a:lnTo>
                  <a:pt x="352" y="1126"/>
                </a:lnTo>
                <a:lnTo>
                  <a:pt x="352" y="1105"/>
                </a:lnTo>
                <a:lnTo>
                  <a:pt x="351" y="1080"/>
                </a:lnTo>
                <a:lnTo>
                  <a:pt x="373" y="1075"/>
                </a:lnTo>
                <a:lnTo>
                  <a:pt x="376" y="1023"/>
                </a:lnTo>
                <a:lnTo>
                  <a:pt x="376" y="1023"/>
                </a:lnTo>
                <a:lnTo>
                  <a:pt x="388" y="1033"/>
                </a:lnTo>
                <a:lnTo>
                  <a:pt x="396" y="1039"/>
                </a:lnTo>
                <a:lnTo>
                  <a:pt x="401" y="1041"/>
                </a:lnTo>
                <a:lnTo>
                  <a:pt x="401" y="1041"/>
                </a:lnTo>
                <a:lnTo>
                  <a:pt x="425" y="1044"/>
                </a:lnTo>
                <a:lnTo>
                  <a:pt x="430" y="1121"/>
                </a:lnTo>
                <a:lnTo>
                  <a:pt x="430" y="1121"/>
                </a:lnTo>
                <a:lnTo>
                  <a:pt x="422" y="1121"/>
                </a:lnTo>
                <a:lnTo>
                  <a:pt x="417" y="1121"/>
                </a:lnTo>
                <a:lnTo>
                  <a:pt x="412" y="1124"/>
                </a:lnTo>
                <a:lnTo>
                  <a:pt x="412" y="1124"/>
                </a:lnTo>
                <a:lnTo>
                  <a:pt x="409" y="1126"/>
                </a:lnTo>
                <a:lnTo>
                  <a:pt x="407" y="1130"/>
                </a:lnTo>
                <a:lnTo>
                  <a:pt x="405" y="1142"/>
                </a:lnTo>
                <a:lnTo>
                  <a:pt x="403" y="1156"/>
                </a:lnTo>
                <a:lnTo>
                  <a:pt x="403" y="1169"/>
                </a:lnTo>
                <a:lnTo>
                  <a:pt x="403" y="1169"/>
                </a:lnTo>
                <a:lnTo>
                  <a:pt x="405" y="1175"/>
                </a:lnTo>
                <a:lnTo>
                  <a:pt x="407" y="1181"/>
                </a:lnTo>
                <a:lnTo>
                  <a:pt x="411" y="1185"/>
                </a:lnTo>
                <a:lnTo>
                  <a:pt x="413" y="1188"/>
                </a:lnTo>
                <a:lnTo>
                  <a:pt x="418" y="1192"/>
                </a:lnTo>
                <a:lnTo>
                  <a:pt x="421" y="1194"/>
                </a:lnTo>
                <a:lnTo>
                  <a:pt x="424" y="1194"/>
                </a:lnTo>
                <a:lnTo>
                  <a:pt x="427" y="1196"/>
                </a:lnTo>
                <a:lnTo>
                  <a:pt x="427" y="1196"/>
                </a:lnTo>
                <a:lnTo>
                  <a:pt x="431" y="1194"/>
                </a:lnTo>
                <a:lnTo>
                  <a:pt x="434" y="1192"/>
                </a:lnTo>
                <a:lnTo>
                  <a:pt x="437" y="1190"/>
                </a:lnTo>
                <a:lnTo>
                  <a:pt x="439" y="1185"/>
                </a:lnTo>
                <a:lnTo>
                  <a:pt x="439" y="1185"/>
                </a:lnTo>
                <a:lnTo>
                  <a:pt x="442" y="1178"/>
                </a:lnTo>
                <a:lnTo>
                  <a:pt x="443" y="1170"/>
                </a:lnTo>
                <a:lnTo>
                  <a:pt x="443" y="1162"/>
                </a:lnTo>
                <a:lnTo>
                  <a:pt x="455" y="1162"/>
                </a:lnTo>
                <a:lnTo>
                  <a:pt x="455" y="1162"/>
                </a:lnTo>
                <a:lnTo>
                  <a:pt x="457" y="1174"/>
                </a:lnTo>
                <a:lnTo>
                  <a:pt x="461" y="1182"/>
                </a:lnTo>
                <a:lnTo>
                  <a:pt x="463" y="1186"/>
                </a:lnTo>
                <a:lnTo>
                  <a:pt x="466" y="1187"/>
                </a:lnTo>
                <a:lnTo>
                  <a:pt x="466" y="1187"/>
                </a:lnTo>
                <a:lnTo>
                  <a:pt x="470" y="1188"/>
                </a:lnTo>
                <a:lnTo>
                  <a:pt x="476" y="1187"/>
                </a:lnTo>
                <a:lnTo>
                  <a:pt x="482" y="1185"/>
                </a:lnTo>
                <a:lnTo>
                  <a:pt x="485" y="1182"/>
                </a:lnTo>
                <a:lnTo>
                  <a:pt x="486" y="1180"/>
                </a:lnTo>
                <a:lnTo>
                  <a:pt x="486" y="1180"/>
                </a:lnTo>
                <a:lnTo>
                  <a:pt x="488" y="1172"/>
                </a:lnTo>
                <a:lnTo>
                  <a:pt x="489" y="1161"/>
                </a:lnTo>
                <a:lnTo>
                  <a:pt x="491" y="1149"/>
                </a:lnTo>
                <a:lnTo>
                  <a:pt x="491" y="1136"/>
                </a:lnTo>
                <a:lnTo>
                  <a:pt x="491" y="1136"/>
                </a:lnTo>
                <a:lnTo>
                  <a:pt x="489" y="1125"/>
                </a:lnTo>
                <a:lnTo>
                  <a:pt x="486" y="1115"/>
                </a:lnTo>
                <a:lnTo>
                  <a:pt x="483" y="1112"/>
                </a:lnTo>
                <a:lnTo>
                  <a:pt x="480" y="1108"/>
                </a:lnTo>
                <a:lnTo>
                  <a:pt x="476" y="1107"/>
                </a:lnTo>
                <a:lnTo>
                  <a:pt x="473" y="1106"/>
                </a:lnTo>
                <a:lnTo>
                  <a:pt x="473" y="1106"/>
                </a:lnTo>
                <a:lnTo>
                  <a:pt x="462" y="1103"/>
                </a:lnTo>
                <a:lnTo>
                  <a:pt x="460" y="1105"/>
                </a:lnTo>
                <a:lnTo>
                  <a:pt x="457" y="1108"/>
                </a:lnTo>
                <a:lnTo>
                  <a:pt x="457" y="1108"/>
                </a:lnTo>
                <a:lnTo>
                  <a:pt x="452" y="1124"/>
                </a:lnTo>
                <a:lnTo>
                  <a:pt x="443" y="1124"/>
                </a:lnTo>
                <a:lnTo>
                  <a:pt x="439" y="1044"/>
                </a:lnTo>
                <a:lnTo>
                  <a:pt x="452" y="1044"/>
                </a:lnTo>
                <a:lnTo>
                  <a:pt x="452" y="1044"/>
                </a:lnTo>
                <a:lnTo>
                  <a:pt x="450" y="1056"/>
                </a:lnTo>
                <a:lnTo>
                  <a:pt x="448" y="1070"/>
                </a:lnTo>
                <a:lnTo>
                  <a:pt x="448" y="1070"/>
                </a:lnTo>
                <a:lnTo>
                  <a:pt x="448" y="1071"/>
                </a:lnTo>
                <a:lnTo>
                  <a:pt x="450" y="1072"/>
                </a:lnTo>
                <a:lnTo>
                  <a:pt x="455" y="1070"/>
                </a:lnTo>
                <a:lnTo>
                  <a:pt x="455" y="1070"/>
                </a:lnTo>
                <a:lnTo>
                  <a:pt x="460" y="1065"/>
                </a:lnTo>
                <a:lnTo>
                  <a:pt x="466" y="1056"/>
                </a:lnTo>
                <a:lnTo>
                  <a:pt x="473" y="1044"/>
                </a:lnTo>
                <a:lnTo>
                  <a:pt x="488" y="1044"/>
                </a:lnTo>
                <a:lnTo>
                  <a:pt x="488" y="1057"/>
                </a:lnTo>
                <a:lnTo>
                  <a:pt x="488" y="1057"/>
                </a:lnTo>
                <a:lnTo>
                  <a:pt x="481" y="1057"/>
                </a:lnTo>
                <a:lnTo>
                  <a:pt x="475" y="1056"/>
                </a:lnTo>
                <a:lnTo>
                  <a:pt x="473" y="1057"/>
                </a:lnTo>
                <a:lnTo>
                  <a:pt x="473" y="1075"/>
                </a:lnTo>
                <a:lnTo>
                  <a:pt x="473" y="1075"/>
                </a:lnTo>
                <a:lnTo>
                  <a:pt x="474" y="1080"/>
                </a:lnTo>
                <a:lnTo>
                  <a:pt x="475" y="1089"/>
                </a:lnTo>
                <a:lnTo>
                  <a:pt x="477" y="1094"/>
                </a:lnTo>
                <a:lnTo>
                  <a:pt x="481" y="1099"/>
                </a:lnTo>
                <a:lnTo>
                  <a:pt x="485" y="1101"/>
                </a:lnTo>
                <a:lnTo>
                  <a:pt x="491" y="1103"/>
                </a:lnTo>
                <a:lnTo>
                  <a:pt x="491" y="1103"/>
                </a:lnTo>
                <a:lnTo>
                  <a:pt x="493" y="1102"/>
                </a:lnTo>
                <a:lnTo>
                  <a:pt x="495" y="1102"/>
                </a:lnTo>
                <a:lnTo>
                  <a:pt x="499" y="1099"/>
                </a:lnTo>
                <a:lnTo>
                  <a:pt x="500" y="1094"/>
                </a:lnTo>
                <a:lnTo>
                  <a:pt x="500" y="1089"/>
                </a:lnTo>
                <a:lnTo>
                  <a:pt x="499" y="1080"/>
                </a:lnTo>
                <a:lnTo>
                  <a:pt x="498" y="1075"/>
                </a:lnTo>
                <a:lnTo>
                  <a:pt x="498" y="1075"/>
                </a:lnTo>
                <a:lnTo>
                  <a:pt x="501" y="1072"/>
                </a:lnTo>
                <a:lnTo>
                  <a:pt x="503" y="1071"/>
                </a:lnTo>
                <a:lnTo>
                  <a:pt x="504" y="1070"/>
                </a:lnTo>
                <a:lnTo>
                  <a:pt x="504" y="1070"/>
                </a:lnTo>
                <a:lnTo>
                  <a:pt x="505" y="1065"/>
                </a:lnTo>
                <a:lnTo>
                  <a:pt x="506" y="1062"/>
                </a:lnTo>
                <a:lnTo>
                  <a:pt x="501" y="1057"/>
                </a:lnTo>
                <a:lnTo>
                  <a:pt x="501" y="1050"/>
                </a:lnTo>
                <a:lnTo>
                  <a:pt x="529" y="1050"/>
                </a:lnTo>
                <a:lnTo>
                  <a:pt x="529" y="1057"/>
                </a:lnTo>
                <a:lnTo>
                  <a:pt x="529" y="1057"/>
                </a:lnTo>
                <a:lnTo>
                  <a:pt x="528" y="1058"/>
                </a:lnTo>
                <a:lnTo>
                  <a:pt x="523" y="1062"/>
                </a:lnTo>
                <a:lnTo>
                  <a:pt x="521" y="1064"/>
                </a:lnTo>
                <a:lnTo>
                  <a:pt x="519" y="1069"/>
                </a:lnTo>
                <a:lnTo>
                  <a:pt x="517" y="1074"/>
                </a:lnTo>
                <a:lnTo>
                  <a:pt x="516" y="1080"/>
                </a:lnTo>
                <a:lnTo>
                  <a:pt x="516" y="1080"/>
                </a:lnTo>
                <a:lnTo>
                  <a:pt x="517" y="1087"/>
                </a:lnTo>
                <a:lnTo>
                  <a:pt x="518" y="1093"/>
                </a:lnTo>
                <a:lnTo>
                  <a:pt x="521" y="1097"/>
                </a:lnTo>
                <a:lnTo>
                  <a:pt x="524" y="1101"/>
                </a:lnTo>
                <a:lnTo>
                  <a:pt x="528" y="1105"/>
                </a:lnTo>
                <a:lnTo>
                  <a:pt x="533" y="1107"/>
                </a:lnTo>
                <a:lnTo>
                  <a:pt x="536" y="1108"/>
                </a:lnTo>
                <a:lnTo>
                  <a:pt x="540" y="1108"/>
                </a:lnTo>
                <a:lnTo>
                  <a:pt x="540" y="1108"/>
                </a:lnTo>
                <a:lnTo>
                  <a:pt x="542" y="1107"/>
                </a:lnTo>
                <a:lnTo>
                  <a:pt x="546" y="1105"/>
                </a:lnTo>
                <a:lnTo>
                  <a:pt x="549" y="1101"/>
                </a:lnTo>
                <a:lnTo>
                  <a:pt x="553" y="1096"/>
                </a:lnTo>
                <a:lnTo>
                  <a:pt x="555" y="1091"/>
                </a:lnTo>
                <a:lnTo>
                  <a:pt x="558" y="1086"/>
                </a:lnTo>
                <a:lnTo>
                  <a:pt x="558" y="1081"/>
                </a:lnTo>
                <a:lnTo>
                  <a:pt x="558" y="1075"/>
                </a:lnTo>
                <a:lnTo>
                  <a:pt x="558" y="1075"/>
                </a:lnTo>
                <a:lnTo>
                  <a:pt x="554" y="1065"/>
                </a:lnTo>
                <a:lnTo>
                  <a:pt x="550" y="1060"/>
                </a:lnTo>
                <a:lnTo>
                  <a:pt x="547" y="1054"/>
                </a:lnTo>
                <a:lnTo>
                  <a:pt x="547" y="1054"/>
                </a:lnTo>
                <a:lnTo>
                  <a:pt x="544" y="1051"/>
                </a:lnTo>
                <a:lnTo>
                  <a:pt x="542" y="1044"/>
                </a:lnTo>
                <a:lnTo>
                  <a:pt x="542" y="1044"/>
                </a:lnTo>
                <a:lnTo>
                  <a:pt x="540" y="1039"/>
                </a:lnTo>
                <a:lnTo>
                  <a:pt x="537" y="1034"/>
                </a:lnTo>
                <a:lnTo>
                  <a:pt x="534" y="1029"/>
                </a:lnTo>
                <a:lnTo>
                  <a:pt x="509" y="1027"/>
                </a:lnTo>
                <a:lnTo>
                  <a:pt x="506" y="1016"/>
                </a:lnTo>
                <a:lnTo>
                  <a:pt x="506" y="1016"/>
                </a:lnTo>
                <a:lnTo>
                  <a:pt x="519" y="1005"/>
                </a:lnTo>
                <a:lnTo>
                  <a:pt x="519" y="1005"/>
                </a:lnTo>
                <a:lnTo>
                  <a:pt x="522" y="1001"/>
                </a:lnTo>
                <a:lnTo>
                  <a:pt x="525" y="993"/>
                </a:lnTo>
                <a:lnTo>
                  <a:pt x="529" y="980"/>
                </a:lnTo>
                <a:lnTo>
                  <a:pt x="529" y="980"/>
                </a:lnTo>
                <a:lnTo>
                  <a:pt x="534" y="975"/>
                </a:lnTo>
                <a:lnTo>
                  <a:pt x="542" y="969"/>
                </a:lnTo>
                <a:lnTo>
                  <a:pt x="554" y="960"/>
                </a:lnTo>
                <a:lnTo>
                  <a:pt x="628" y="1052"/>
                </a:lnTo>
                <a:lnTo>
                  <a:pt x="634" y="1095"/>
                </a:lnTo>
                <a:lnTo>
                  <a:pt x="634" y="1095"/>
                </a:lnTo>
                <a:lnTo>
                  <a:pt x="632" y="1095"/>
                </a:lnTo>
                <a:lnTo>
                  <a:pt x="628" y="1095"/>
                </a:lnTo>
                <a:lnTo>
                  <a:pt x="625" y="1095"/>
                </a:lnTo>
                <a:lnTo>
                  <a:pt x="622" y="1097"/>
                </a:lnTo>
                <a:lnTo>
                  <a:pt x="619" y="1101"/>
                </a:lnTo>
                <a:lnTo>
                  <a:pt x="616" y="1106"/>
                </a:lnTo>
                <a:lnTo>
                  <a:pt x="616" y="1106"/>
                </a:lnTo>
                <a:lnTo>
                  <a:pt x="613" y="1112"/>
                </a:lnTo>
                <a:lnTo>
                  <a:pt x="611" y="1120"/>
                </a:lnTo>
                <a:lnTo>
                  <a:pt x="610" y="1129"/>
                </a:lnTo>
                <a:lnTo>
                  <a:pt x="610" y="1138"/>
                </a:lnTo>
                <a:lnTo>
                  <a:pt x="611" y="1147"/>
                </a:lnTo>
                <a:lnTo>
                  <a:pt x="614" y="1154"/>
                </a:lnTo>
                <a:lnTo>
                  <a:pt x="616" y="1156"/>
                </a:lnTo>
                <a:lnTo>
                  <a:pt x="619" y="1158"/>
                </a:lnTo>
                <a:lnTo>
                  <a:pt x="622" y="1161"/>
                </a:lnTo>
                <a:lnTo>
                  <a:pt x="626" y="1162"/>
                </a:lnTo>
                <a:lnTo>
                  <a:pt x="626" y="1162"/>
                </a:lnTo>
                <a:close/>
                <a:moveTo>
                  <a:pt x="619" y="395"/>
                </a:moveTo>
                <a:lnTo>
                  <a:pt x="619" y="395"/>
                </a:lnTo>
                <a:lnTo>
                  <a:pt x="626" y="482"/>
                </a:lnTo>
                <a:lnTo>
                  <a:pt x="626" y="482"/>
                </a:lnTo>
                <a:lnTo>
                  <a:pt x="628" y="495"/>
                </a:lnTo>
                <a:lnTo>
                  <a:pt x="633" y="508"/>
                </a:lnTo>
                <a:lnTo>
                  <a:pt x="640" y="522"/>
                </a:lnTo>
                <a:lnTo>
                  <a:pt x="647" y="535"/>
                </a:lnTo>
                <a:lnTo>
                  <a:pt x="660" y="557"/>
                </a:lnTo>
                <a:lnTo>
                  <a:pt x="666" y="566"/>
                </a:lnTo>
                <a:lnTo>
                  <a:pt x="654" y="636"/>
                </a:lnTo>
                <a:lnTo>
                  <a:pt x="654" y="636"/>
                </a:lnTo>
                <a:lnTo>
                  <a:pt x="646" y="630"/>
                </a:lnTo>
                <a:lnTo>
                  <a:pt x="646" y="630"/>
                </a:lnTo>
                <a:lnTo>
                  <a:pt x="645" y="630"/>
                </a:lnTo>
                <a:lnTo>
                  <a:pt x="644" y="631"/>
                </a:lnTo>
                <a:lnTo>
                  <a:pt x="641" y="638"/>
                </a:lnTo>
                <a:lnTo>
                  <a:pt x="641" y="638"/>
                </a:lnTo>
                <a:lnTo>
                  <a:pt x="639" y="644"/>
                </a:lnTo>
                <a:lnTo>
                  <a:pt x="638" y="651"/>
                </a:lnTo>
                <a:lnTo>
                  <a:pt x="637" y="666"/>
                </a:lnTo>
                <a:lnTo>
                  <a:pt x="637" y="666"/>
                </a:lnTo>
                <a:lnTo>
                  <a:pt x="634" y="673"/>
                </a:lnTo>
                <a:lnTo>
                  <a:pt x="629" y="680"/>
                </a:lnTo>
                <a:lnTo>
                  <a:pt x="623" y="690"/>
                </a:lnTo>
                <a:lnTo>
                  <a:pt x="547" y="730"/>
                </a:lnTo>
                <a:lnTo>
                  <a:pt x="531" y="715"/>
                </a:lnTo>
                <a:lnTo>
                  <a:pt x="531" y="715"/>
                </a:lnTo>
                <a:lnTo>
                  <a:pt x="524" y="710"/>
                </a:lnTo>
                <a:lnTo>
                  <a:pt x="516" y="704"/>
                </a:lnTo>
                <a:lnTo>
                  <a:pt x="516" y="704"/>
                </a:lnTo>
                <a:lnTo>
                  <a:pt x="513" y="703"/>
                </a:lnTo>
                <a:lnTo>
                  <a:pt x="511" y="704"/>
                </a:lnTo>
                <a:lnTo>
                  <a:pt x="509" y="704"/>
                </a:lnTo>
                <a:lnTo>
                  <a:pt x="509" y="704"/>
                </a:lnTo>
                <a:lnTo>
                  <a:pt x="507" y="702"/>
                </a:lnTo>
                <a:lnTo>
                  <a:pt x="506" y="697"/>
                </a:lnTo>
                <a:lnTo>
                  <a:pt x="506" y="697"/>
                </a:lnTo>
                <a:lnTo>
                  <a:pt x="504" y="694"/>
                </a:lnTo>
                <a:lnTo>
                  <a:pt x="500" y="691"/>
                </a:lnTo>
                <a:lnTo>
                  <a:pt x="488" y="681"/>
                </a:lnTo>
                <a:lnTo>
                  <a:pt x="488" y="681"/>
                </a:lnTo>
                <a:lnTo>
                  <a:pt x="481" y="678"/>
                </a:lnTo>
                <a:lnTo>
                  <a:pt x="473" y="674"/>
                </a:lnTo>
                <a:lnTo>
                  <a:pt x="463" y="672"/>
                </a:lnTo>
                <a:lnTo>
                  <a:pt x="475" y="636"/>
                </a:lnTo>
                <a:lnTo>
                  <a:pt x="475" y="636"/>
                </a:lnTo>
                <a:lnTo>
                  <a:pt x="480" y="632"/>
                </a:lnTo>
                <a:lnTo>
                  <a:pt x="482" y="629"/>
                </a:lnTo>
                <a:lnTo>
                  <a:pt x="486" y="625"/>
                </a:lnTo>
                <a:lnTo>
                  <a:pt x="486" y="625"/>
                </a:lnTo>
                <a:lnTo>
                  <a:pt x="487" y="621"/>
                </a:lnTo>
                <a:lnTo>
                  <a:pt x="487" y="615"/>
                </a:lnTo>
                <a:lnTo>
                  <a:pt x="487" y="600"/>
                </a:lnTo>
                <a:lnTo>
                  <a:pt x="487" y="586"/>
                </a:lnTo>
                <a:lnTo>
                  <a:pt x="487" y="581"/>
                </a:lnTo>
                <a:lnTo>
                  <a:pt x="488" y="580"/>
                </a:lnTo>
                <a:lnTo>
                  <a:pt x="488" y="580"/>
                </a:lnTo>
                <a:lnTo>
                  <a:pt x="491" y="577"/>
                </a:lnTo>
                <a:lnTo>
                  <a:pt x="497" y="571"/>
                </a:lnTo>
                <a:lnTo>
                  <a:pt x="504" y="562"/>
                </a:lnTo>
                <a:lnTo>
                  <a:pt x="504" y="562"/>
                </a:lnTo>
                <a:lnTo>
                  <a:pt x="511" y="554"/>
                </a:lnTo>
                <a:lnTo>
                  <a:pt x="528" y="541"/>
                </a:lnTo>
                <a:lnTo>
                  <a:pt x="544" y="527"/>
                </a:lnTo>
                <a:lnTo>
                  <a:pt x="550" y="522"/>
                </a:lnTo>
                <a:lnTo>
                  <a:pt x="554" y="517"/>
                </a:lnTo>
                <a:lnTo>
                  <a:pt x="554" y="517"/>
                </a:lnTo>
                <a:lnTo>
                  <a:pt x="564" y="502"/>
                </a:lnTo>
                <a:lnTo>
                  <a:pt x="568" y="493"/>
                </a:lnTo>
                <a:lnTo>
                  <a:pt x="572" y="488"/>
                </a:lnTo>
                <a:lnTo>
                  <a:pt x="572" y="488"/>
                </a:lnTo>
                <a:lnTo>
                  <a:pt x="576" y="482"/>
                </a:lnTo>
                <a:lnTo>
                  <a:pt x="582" y="471"/>
                </a:lnTo>
                <a:lnTo>
                  <a:pt x="597" y="440"/>
                </a:lnTo>
                <a:lnTo>
                  <a:pt x="619" y="395"/>
                </a:lnTo>
                <a:lnTo>
                  <a:pt x="619" y="395"/>
                </a:lnTo>
                <a:close/>
                <a:moveTo>
                  <a:pt x="639" y="699"/>
                </a:moveTo>
                <a:lnTo>
                  <a:pt x="639" y="699"/>
                </a:lnTo>
                <a:lnTo>
                  <a:pt x="633" y="758"/>
                </a:lnTo>
                <a:lnTo>
                  <a:pt x="629" y="801"/>
                </a:lnTo>
                <a:lnTo>
                  <a:pt x="628" y="827"/>
                </a:lnTo>
                <a:lnTo>
                  <a:pt x="628" y="827"/>
                </a:lnTo>
                <a:lnTo>
                  <a:pt x="635" y="906"/>
                </a:lnTo>
                <a:lnTo>
                  <a:pt x="641" y="975"/>
                </a:lnTo>
                <a:lnTo>
                  <a:pt x="649" y="980"/>
                </a:lnTo>
                <a:lnTo>
                  <a:pt x="649" y="980"/>
                </a:lnTo>
                <a:lnTo>
                  <a:pt x="662" y="1016"/>
                </a:lnTo>
                <a:lnTo>
                  <a:pt x="680" y="1068"/>
                </a:lnTo>
                <a:lnTo>
                  <a:pt x="680" y="1068"/>
                </a:lnTo>
                <a:lnTo>
                  <a:pt x="683" y="1076"/>
                </a:lnTo>
                <a:lnTo>
                  <a:pt x="689" y="1087"/>
                </a:lnTo>
                <a:lnTo>
                  <a:pt x="704" y="1111"/>
                </a:lnTo>
                <a:lnTo>
                  <a:pt x="723" y="1139"/>
                </a:lnTo>
                <a:lnTo>
                  <a:pt x="723" y="1139"/>
                </a:lnTo>
                <a:lnTo>
                  <a:pt x="721" y="1138"/>
                </a:lnTo>
                <a:lnTo>
                  <a:pt x="718" y="1136"/>
                </a:lnTo>
                <a:lnTo>
                  <a:pt x="713" y="1135"/>
                </a:lnTo>
                <a:lnTo>
                  <a:pt x="711" y="1135"/>
                </a:lnTo>
                <a:lnTo>
                  <a:pt x="707" y="1136"/>
                </a:lnTo>
                <a:lnTo>
                  <a:pt x="707" y="1136"/>
                </a:lnTo>
                <a:lnTo>
                  <a:pt x="702" y="1141"/>
                </a:lnTo>
                <a:lnTo>
                  <a:pt x="698" y="1144"/>
                </a:lnTo>
                <a:lnTo>
                  <a:pt x="693" y="1149"/>
                </a:lnTo>
                <a:lnTo>
                  <a:pt x="693" y="1149"/>
                </a:lnTo>
                <a:lnTo>
                  <a:pt x="693" y="1147"/>
                </a:lnTo>
                <a:lnTo>
                  <a:pt x="694" y="1142"/>
                </a:lnTo>
                <a:lnTo>
                  <a:pt x="695" y="1132"/>
                </a:lnTo>
                <a:lnTo>
                  <a:pt x="694" y="1127"/>
                </a:lnTo>
                <a:lnTo>
                  <a:pt x="693" y="1121"/>
                </a:lnTo>
                <a:lnTo>
                  <a:pt x="693" y="1121"/>
                </a:lnTo>
                <a:lnTo>
                  <a:pt x="689" y="1109"/>
                </a:lnTo>
                <a:lnTo>
                  <a:pt x="687" y="1100"/>
                </a:lnTo>
                <a:lnTo>
                  <a:pt x="686" y="1096"/>
                </a:lnTo>
                <a:lnTo>
                  <a:pt x="683" y="1094"/>
                </a:lnTo>
                <a:lnTo>
                  <a:pt x="680" y="1091"/>
                </a:lnTo>
                <a:lnTo>
                  <a:pt x="675" y="1090"/>
                </a:lnTo>
                <a:lnTo>
                  <a:pt x="675" y="1090"/>
                </a:lnTo>
                <a:lnTo>
                  <a:pt x="669" y="1090"/>
                </a:lnTo>
                <a:lnTo>
                  <a:pt x="664" y="1091"/>
                </a:lnTo>
                <a:lnTo>
                  <a:pt x="660" y="1094"/>
                </a:lnTo>
                <a:lnTo>
                  <a:pt x="657" y="1097"/>
                </a:lnTo>
                <a:lnTo>
                  <a:pt x="653" y="1105"/>
                </a:lnTo>
                <a:lnTo>
                  <a:pt x="652" y="1108"/>
                </a:lnTo>
                <a:lnTo>
                  <a:pt x="646" y="1097"/>
                </a:lnTo>
                <a:lnTo>
                  <a:pt x="646" y="1097"/>
                </a:lnTo>
                <a:lnTo>
                  <a:pt x="637" y="1010"/>
                </a:lnTo>
                <a:lnTo>
                  <a:pt x="629" y="949"/>
                </a:lnTo>
                <a:lnTo>
                  <a:pt x="626" y="922"/>
                </a:lnTo>
                <a:lnTo>
                  <a:pt x="621" y="919"/>
                </a:lnTo>
                <a:lnTo>
                  <a:pt x="601" y="809"/>
                </a:lnTo>
                <a:lnTo>
                  <a:pt x="601" y="809"/>
                </a:lnTo>
                <a:lnTo>
                  <a:pt x="603" y="806"/>
                </a:lnTo>
                <a:lnTo>
                  <a:pt x="603" y="803"/>
                </a:lnTo>
                <a:lnTo>
                  <a:pt x="603" y="802"/>
                </a:lnTo>
                <a:lnTo>
                  <a:pt x="603" y="802"/>
                </a:lnTo>
                <a:lnTo>
                  <a:pt x="601" y="800"/>
                </a:lnTo>
                <a:lnTo>
                  <a:pt x="598" y="795"/>
                </a:lnTo>
                <a:lnTo>
                  <a:pt x="596" y="789"/>
                </a:lnTo>
                <a:lnTo>
                  <a:pt x="601" y="771"/>
                </a:lnTo>
                <a:lnTo>
                  <a:pt x="610" y="769"/>
                </a:lnTo>
                <a:lnTo>
                  <a:pt x="610" y="769"/>
                </a:lnTo>
                <a:lnTo>
                  <a:pt x="613" y="765"/>
                </a:lnTo>
                <a:lnTo>
                  <a:pt x="614" y="763"/>
                </a:lnTo>
                <a:lnTo>
                  <a:pt x="614" y="760"/>
                </a:lnTo>
                <a:lnTo>
                  <a:pt x="614" y="760"/>
                </a:lnTo>
                <a:lnTo>
                  <a:pt x="613" y="758"/>
                </a:lnTo>
                <a:lnTo>
                  <a:pt x="613" y="754"/>
                </a:lnTo>
                <a:lnTo>
                  <a:pt x="614" y="748"/>
                </a:lnTo>
                <a:lnTo>
                  <a:pt x="639" y="699"/>
                </a:lnTo>
                <a:close/>
                <a:moveTo>
                  <a:pt x="588" y="816"/>
                </a:moveTo>
                <a:lnTo>
                  <a:pt x="610" y="922"/>
                </a:lnTo>
                <a:lnTo>
                  <a:pt x="574" y="924"/>
                </a:lnTo>
                <a:lnTo>
                  <a:pt x="565" y="906"/>
                </a:lnTo>
                <a:lnTo>
                  <a:pt x="588" y="816"/>
                </a:lnTo>
                <a:close/>
                <a:moveTo>
                  <a:pt x="580" y="931"/>
                </a:moveTo>
                <a:lnTo>
                  <a:pt x="614" y="944"/>
                </a:lnTo>
                <a:lnTo>
                  <a:pt x="628" y="1021"/>
                </a:lnTo>
                <a:lnTo>
                  <a:pt x="580" y="931"/>
                </a:lnTo>
                <a:close/>
                <a:moveTo>
                  <a:pt x="562" y="935"/>
                </a:moveTo>
                <a:lnTo>
                  <a:pt x="570" y="940"/>
                </a:lnTo>
                <a:lnTo>
                  <a:pt x="603" y="1005"/>
                </a:lnTo>
                <a:lnTo>
                  <a:pt x="560" y="942"/>
                </a:lnTo>
                <a:lnTo>
                  <a:pt x="562" y="935"/>
                </a:lnTo>
                <a:close/>
                <a:moveTo>
                  <a:pt x="751" y="911"/>
                </a:moveTo>
                <a:lnTo>
                  <a:pt x="751" y="911"/>
                </a:lnTo>
                <a:lnTo>
                  <a:pt x="754" y="940"/>
                </a:lnTo>
                <a:lnTo>
                  <a:pt x="754" y="940"/>
                </a:lnTo>
                <a:lnTo>
                  <a:pt x="755" y="964"/>
                </a:lnTo>
                <a:lnTo>
                  <a:pt x="756" y="980"/>
                </a:lnTo>
                <a:lnTo>
                  <a:pt x="743" y="955"/>
                </a:lnTo>
                <a:lnTo>
                  <a:pt x="743" y="922"/>
                </a:lnTo>
                <a:lnTo>
                  <a:pt x="751" y="91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" name="Freeform 22">
            <a:extLst>
              <a:ext uri="{FF2B5EF4-FFF2-40B4-BE49-F238E27FC236}">
                <a16:creationId xmlns:a16="http://schemas.microsoft.com/office/drawing/2014/main" id="{EBCA3526-155D-4B4A-88FD-4D36141516DB}"/>
              </a:ext>
            </a:extLst>
          </p:cNvPr>
          <p:cNvSpPr>
            <a:spLocks noEditPoints="1"/>
          </p:cNvSpPr>
          <p:nvPr/>
        </p:nvSpPr>
        <p:spPr bwMode="auto">
          <a:xfrm>
            <a:off x="7833320" y="2798683"/>
            <a:ext cx="1620180" cy="1592342"/>
          </a:xfrm>
          <a:custGeom>
            <a:avLst/>
            <a:gdLst>
              <a:gd name="T0" fmla="*/ 283 w 1455"/>
              <a:gd name="T1" fmla="*/ 1026 h 1430"/>
              <a:gd name="T2" fmla="*/ 115 w 1455"/>
              <a:gd name="T3" fmla="*/ 1218 h 1430"/>
              <a:gd name="T4" fmla="*/ 72 w 1455"/>
              <a:gd name="T5" fmla="*/ 1272 h 1430"/>
              <a:gd name="T6" fmla="*/ 19 w 1455"/>
              <a:gd name="T7" fmla="*/ 1356 h 1430"/>
              <a:gd name="T8" fmla="*/ 195 w 1455"/>
              <a:gd name="T9" fmla="*/ 1424 h 1430"/>
              <a:gd name="T10" fmla="*/ 162 w 1455"/>
              <a:gd name="T11" fmla="*/ 1376 h 1430"/>
              <a:gd name="T12" fmla="*/ 235 w 1455"/>
              <a:gd name="T13" fmla="*/ 1221 h 1430"/>
              <a:gd name="T14" fmla="*/ 443 w 1455"/>
              <a:gd name="T15" fmla="*/ 983 h 1430"/>
              <a:gd name="T16" fmla="*/ 481 w 1455"/>
              <a:gd name="T17" fmla="*/ 1246 h 1430"/>
              <a:gd name="T18" fmla="*/ 524 w 1455"/>
              <a:gd name="T19" fmla="*/ 1392 h 1430"/>
              <a:gd name="T20" fmla="*/ 684 w 1455"/>
              <a:gd name="T21" fmla="*/ 1360 h 1430"/>
              <a:gd name="T22" fmla="*/ 586 w 1455"/>
              <a:gd name="T23" fmla="*/ 1299 h 1430"/>
              <a:gd name="T24" fmla="*/ 556 w 1455"/>
              <a:gd name="T25" fmla="*/ 1132 h 1430"/>
              <a:gd name="T26" fmla="*/ 533 w 1455"/>
              <a:gd name="T27" fmla="*/ 845 h 1430"/>
              <a:gd name="T28" fmla="*/ 559 w 1455"/>
              <a:gd name="T29" fmla="*/ 769 h 1430"/>
              <a:gd name="T30" fmla="*/ 585 w 1455"/>
              <a:gd name="T31" fmla="*/ 520 h 1430"/>
              <a:gd name="T32" fmla="*/ 719 w 1455"/>
              <a:gd name="T33" fmla="*/ 542 h 1430"/>
              <a:gd name="T34" fmla="*/ 700 w 1455"/>
              <a:gd name="T35" fmla="*/ 691 h 1430"/>
              <a:gd name="T36" fmla="*/ 739 w 1455"/>
              <a:gd name="T37" fmla="*/ 732 h 1430"/>
              <a:gd name="T38" fmla="*/ 749 w 1455"/>
              <a:gd name="T39" fmla="*/ 949 h 1430"/>
              <a:gd name="T40" fmla="*/ 774 w 1455"/>
              <a:gd name="T41" fmla="*/ 1010 h 1430"/>
              <a:gd name="T42" fmla="*/ 869 w 1455"/>
              <a:gd name="T43" fmla="*/ 1057 h 1430"/>
              <a:gd name="T44" fmla="*/ 865 w 1455"/>
              <a:gd name="T45" fmla="*/ 1111 h 1430"/>
              <a:gd name="T46" fmla="*/ 828 w 1455"/>
              <a:gd name="T47" fmla="*/ 1142 h 1430"/>
              <a:gd name="T48" fmla="*/ 773 w 1455"/>
              <a:gd name="T49" fmla="*/ 1245 h 1430"/>
              <a:gd name="T50" fmla="*/ 834 w 1455"/>
              <a:gd name="T51" fmla="*/ 1346 h 1430"/>
              <a:gd name="T52" fmla="*/ 957 w 1455"/>
              <a:gd name="T53" fmla="*/ 1302 h 1430"/>
              <a:gd name="T54" fmla="*/ 1049 w 1455"/>
              <a:gd name="T55" fmla="*/ 1419 h 1430"/>
              <a:gd name="T56" fmla="*/ 1131 w 1455"/>
              <a:gd name="T57" fmla="*/ 1336 h 1430"/>
              <a:gd name="T58" fmla="*/ 1244 w 1455"/>
              <a:gd name="T59" fmla="*/ 1246 h 1430"/>
              <a:gd name="T60" fmla="*/ 1284 w 1455"/>
              <a:gd name="T61" fmla="*/ 1350 h 1430"/>
              <a:gd name="T62" fmla="*/ 1386 w 1455"/>
              <a:gd name="T63" fmla="*/ 1375 h 1430"/>
              <a:gd name="T64" fmla="*/ 1455 w 1455"/>
              <a:gd name="T65" fmla="*/ 1287 h 1430"/>
              <a:gd name="T66" fmla="*/ 1443 w 1455"/>
              <a:gd name="T67" fmla="*/ 1143 h 1430"/>
              <a:gd name="T68" fmla="*/ 1335 w 1455"/>
              <a:gd name="T69" fmla="*/ 868 h 1430"/>
              <a:gd name="T70" fmla="*/ 1328 w 1455"/>
              <a:gd name="T71" fmla="*/ 807 h 1430"/>
              <a:gd name="T72" fmla="*/ 1258 w 1455"/>
              <a:gd name="T73" fmla="*/ 719 h 1430"/>
              <a:gd name="T74" fmla="*/ 1341 w 1455"/>
              <a:gd name="T75" fmla="*/ 538 h 1430"/>
              <a:gd name="T76" fmla="*/ 1345 w 1455"/>
              <a:gd name="T77" fmla="*/ 509 h 1430"/>
              <a:gd name="T78" fmla="*/ 1279 w 1455"/>
              <a:gd name="T79" fmla="*/ 441 h 1430"/>
              <a:gd name="T80" fmla="*/ 1170 w 1455"/>
              <a:gd name="T81" fmla="*/ 422 h 1430"/>
              <a:gd name="T82" fmla="*/ 1080 w 1455"/>
              <a:gd name="T83" fmla="*/ 440 h 1430"/>
              <a:gd name="T84" fmla="*/ 973 w 1455"/>
              <a:gd name="T85" fmla="*/ 466 h 1430"/>
              <a:gd name="T86" fmla="*/ 797 w 1455"/>
              <a:gd name="T87" fmla="*/ 507 h 1430"/>
              <a:gd name="T88" fmla="*/ 650 w 1455"/>
              <a:gd name="T89" fmla="*/ 378 h 1430"/>
              <a:gd name="T90" fmla="*/ 561 w 1455"/>
              <a:gd name="T91" fmla="*/ 231 h 1430"/>
              <a:gd name="T92" fmla="*/ 623 w 1455"/>
              <a:gd name="T93" fmla="*/ 170 h 1430"/>
              <a:gd name="T94" fmla="*/ 613 w 1455"/>
              <a:gd name="T95" fmla="*/ 127 h 1430"/>
              <a:gd name="T96" fmla="*/ 632 w 1455"/>
              <a:gd name="T97" fmla="*/ 83 h 1430"/>
              <a:gd name="T98" fmla="*/ 580 w 1455"/>
              <a:gd name="T99" fmla="*/ 13 h 1430"/>
              <a:gd name="T100" fmla="*/ 439 w 1455"/>
              <a:gd name="T101" fmla="*/ 36 h 1430"/>
              <a:gd name="T102" fmla="*/ 412 w 1455"/>
              <a:gd name="T103" fmla="*/ 136 h 1430"/>
              <a:gd name="T104" fmla="*/ 357 w 1455"/>
              <a:gd name="T105" fmla="*/ 228 h 1430"/>
              <a:gd name="T106" fmla="*/ 345 w 1455"/>
              <a:gd name="T107" fmla="*/ 396 h 1430"/>
              <a:gd name="T108" fmla="*/ 1203 w 1455"/>
              <a:gd name="T109" fmla="*/ 833 h 1430"/>
              <a:gd name="T110" fmla="*/ 1306 w 1455"/>
              <a:gd name="T111" fmla="*/ 850 h 1430"/>
              <a:gd name="T112" fmla="*/ 1335 w 1455"/>
              <a:gd name="T113" fmla="*/ 1143 h 1430"/>
              <a:gd name="T114" fmla="*/ 1328 w 1455"/>
              <a:gd name="T115" fmla="*/ 1180 h 1430"/>
              <a:gd name="T116" fmla="*/ 962 w 1455"/>
              <a:gd name="T117" fmla="*/ 1015 h 1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55" h="1430">
                <a:moveTo>
                  <a:pt x="312" y="717"/>
                </a:moveTo>
                <a:lnTo>
                  <a:pt x="332" y="891"/>
                </a:lnTo>
                <a:lnTo>
                  <a:pt x="332" y="891"/>
                </a:lnTo>
                <a:lnTo>
                  <a:pt x="320" y="922"/>
                </a:lnTo>
                <a:lnTo>
                  <a:pt x="311" y="946"/>
                </a:lnTo>
                <a:lnTo>
                  <a:pt x="309" y="955"/>
                </a:lnTo>
                <a:lnTo>
                  <a:pt x="308" y="961"/>
                </a:lnTo>
                <a:lnTo>
                  <a:pt x="308" y="961"/>
                </a:lnTo>
                <a:lnTo>
                  <a:pt x="307" y="967"/>
                </a:lnTo>
                <a:lnTo>
                  <a:pt x="304" y="974"/>
                </a:lnTo>
                <a:lnTo>
                  <a:pt x="297" y="994"/>
                </a:lnTo>
                <a:lnTo>
                  <a:pt x="283" y="1026"/>
                </a:lnTo>
                <a:lnTo>
                  <a:pt x="283" y="1026"/>
                </a:lnTo>
                <a:lnTo>
                  <a:pt x="278" y="1037"/>
                </a:lnTo>
                <a:lnTo>
                  <a:pt x="272" y="1049"/>
                </a:lnTo>
                <a:lnTo>
                  <a:pt x="265" y="1062"/>
                </a:lnTo>
                <a:lnTo>
                  <a:pt x="265" y="1062"/>
                </a:lnTo>
                <a:lnTo>
                  <a:pt x="248" y="1075"/>
                </a:lnTo>
                <a:lnTo>
                  <a:pt x="210" y="1107"/>
                </a:lnTo>
                <a:lnTo>
                  <a:pt x="189" y="1126"/>
                </a:lnTo>
                <a:lnTo>
                  <a:pt x="169" y="1146"/>
                </a:lnTo>
                <a:lnTo>
                  <a:pt x="152" y="1162"/>
                </a:lnTo>
                <a:lnTo>
                  <a:pt x="146" y="1169"/>
                </a:lnTo>
                <a:lnTo>
                  <a:pt x="143" y="1175"/>
                </a:lnTo>
                <a:lnTo>
                  <a:pt x="143" y="1175"/>
                </a:lnTo>
                <a:lnTo>
                  <a:pt x="115" y="1218"/>
                </a:lnTo>
                <a:lnTo>
                  <a:pt x="115" y="1218"/>
                </a:lnTo>
                <a:lnTo>
                  <a:pt x="109" y="1228"/>
                </a:lnTo>
                <a:lnTo>
                  <a:pt x="104" y="1235"/>
                </a:lnTo>
                <a:lnTo>
                  <a:pt x="100" y="1240"/>
                </a:lnTo>
                <a:lnTo>
                  <a:pt x="100" y="1240"/>
                </a:lnTo>
                <a:lnTo>
                  <a:pt x="88" y="1250"/>
                </a:lnTo>
                <a:lnTo>
                  <a:pt x="82" y="1254"/>
                </a:lnTo>
                <a:lnTo>
                  <a:pt x="77" y="1259"/>
                </a:lnTo>
                <a:lnTo>
                  <a:pt x="77" y="1259"/>
                </a:lnTo>
                <a:lnTo>
                  <a:pt x="74" y="1264"/>
                </a:lnTo>
                <a:lnTo>
                  <a:pt x="73" y="1268"/>
                </a:lnTo>
                <a:lnTo>
                  <a:pt x="72" y="1272"/>
                </a:lnTo>
                <a:lnTo>
                  <a:pt x="72" y="1272"/>
                </a:lnTo>
                <a:lnTo>
                  <a:pt x="52" y="1284"/>
                </a:lnTo>
                <a:lnTo>
                  <a:pt x="29" y="1297"/>
                </a:lnTo>
                <a:lnTo>
                  <a:pt x="29" y="1297"/>
                </a:lnTo>
                <a:lnTo>
                  <a:pt x="22" y="1303"/>
                </a:lnTo>
                <a:lnTo>
                  <a:pt x="11" y="1315"/>
                </a:lnTo>
                <a:lnTo>
                  <a:pt x="6" y="1323"/>
                </a:lnTo>
                <a:lnTo>
                  <a:pt x="2" y="1330"/>
                </a:lnTo>
                <a:lnTo>
                  <a:pt x="0" y="1336"/>
                </a:lnTo>
                <a:lnTo>
                  <a:pt x="0" y="1338"/>
                </a:lnTo>
                <a:lnTo>
                  <a:pt x="2" y="1340"/>
                </a:lnTo>
                <a:lnTo>
                  <a:pt x="2" y="1340"/>
                </a:lnTo>
                <a:lnTo>
                  <a:pt x="8" y="1346"/>
                </a:lnTo>
                <a:lnTo>
                  <a:pt x="19" y="1356"/>
                </a:lnTo>
                <a:lnTo>
                  <a:pt x="51" y="1378"/>
                </a:lnTo>
                <a:lnTo>
                  <a:pt x="80" y="1398"/>
                </a:lnTo>
                <a:lnTo>
                  <a:pt x="96" y="1409"/>
                </a:lnTo>
                <a:lnTo>
                  <a:pt x="96" y="1409"/>
                </a:lnTo>
                <a:lnTo>
                  <a:pt x="106" y="1412"/>
                </a:lnTo>
                <a:lnTo>
                  <a:pt x="125" y="1421"/>
                </a:lnTo>
                <a:lnTo>
                  <a:pt x="137" y="1424"/>
                </a:lnTo>
                <a:lnTo>
                  <a:pt x="147" y="1428"/>
                </a:lnTo>
                <a:lnTo>
                  <a:pt x="159" y="1430"/>
                </a:lnTo>
                <a:lnTo>
                  <a:pt x="169" y="1430"/>
                </a:lnTo>
                <a:lnTo>
                  <a:pt x="169" y="1430"/>
                </a:lnTo>
                <a:lnTo>
                  <a:pt x="188" y="1427"/>
                </a:lnTo>
                <a:lnTo>
                  <a:pt x="195" y="1424"/>
                </a:lnTo>
                <a:lnTo>
                  <a:pt x="202" y="1422"/>
                </a:lnTo>
                <a:lnTo>
                  <a:pt x="207" y="1418"/>
                </a:lnTo>
                <a:lnTo>
                  <a:pt x="211" y="1415"/>
                </a:lnTo>
                <a:lnTo>
                  <a:pt x="211" y="1412"/>
                </a:lnTo>
                <a:lnTo>
                  <a:pt x="211" y="1410"/>
                </a:lnTo>
                <a:lnTo>
                  <a:pt x="207" y="1405"/>
                </a:lnTo>
                <a:lnTo>
                  <a:pt x="207" y="1405"/>
                </a:lnTo>
                <a:lnTo>
                  <a:pt x="201" y="1401"/>
                </a:lnTo>
                <a:lnTo>
                  <a:pt x="195" y="1397"/>
                </a:lnTo>
                <a:lnTo>
                  <a:pt x="181" y="1388"/>
                </a:lnTo>
                <a:lnTo>
                  <a:pt x="168" y="1381"/>
                </a:lnTo>
                <a:lnTo>
                  <a:pt x="163" y="1378"/>
                </a:lnTo>
                <a:lnTo>
                  <a:pt x="162" y="1376"/>
                </a:lnTo>
                <a:lnTo>
                  <a:pt x="162" y="1376"/>
                </a:lnTo>
                <a:lnTo>
                  <a:pt x="159" y="1368"/>
                </a:lnTo>
                <a:lnTo>
                  <a:pt x="159" y="1356"/>
                </a:lnTo>
                <a:lnTo>
                  <a:pt x="158" y="1338"/>
                </a:lnTo>
                <a:lnTo>
                  <a:pt x="158" y="1338"/>
                </a:lnTo>
                <a:lnTo>
                  <a:pt x="156" y="1317"/>
                </a:lnTo>
                <a:lnTo>
                  <a:pt x="156" y="1317"/>
                </a:lnTo>
                <a:lnTo>
                  <a:pt x="165" y="1302"/>
                </a:lnTo>
                <a:lnTo>
                  <a:pt x="188" y="1272"/>
                </a:lnTo>
                <a:lnTo>
                  <a:pt x="214" y="1240"/>
                </a:lnTo>
                <a:lnTo>
                  <a:pt x="225" y="1228"/>
                </a:lnTo>
                <a:lnTo>
                  <a:pt x="235" y="1221"/>
                </a:lnTo>
                <a:lnTo>
                  <a:pt x="235" y="1221"/>
                </a:lnTo>
                <a:lnTo>
                  <a:pt x="243" y="1215"/>
                </a:lnTo>
                <a:lnTo>
                  <a:pt x="256" y="1205"/>
                </a:lnTo>
                <a:lnTo>
                  <a:pt x="287" y="1180"/>
                </a:lnTo>
                <a:lnTo>
                  <a:pt x="329" y="1146"/>
                </a:lnTo>
                <a:lnTo>
                  <a:pt x="329" y="1146"/>
                </a:lnTo>
                <a:lnTo>
                  <a:pt x="351" y="1135"/>
                </a:lnTo>
                <a:lnTo>
                  <a:pt x="372" y="1124"/>
                </a:lnTo>
                <a:lnTo>
                  <a:pt x="372" y="1124"/>
                </a:lnTo>
                <a:lnTo>
                  <a:pt x="397" y="1083"/>
                </a:lnTo>
                <a:lnTo>
                  <a:pt x="413" y="1057"/>
                </a:lnTo>
                <a:lnTo>
                  <a:pt x="421" y="1043"/>
                </a:lnTo>
                <a:lnTo>
                  <a:pt x="421" y="1043"/>
                </a:lnTo>
                <a:lnTo>
                  <a:pt x="443" y="983"/>
                </a:lnTo>
                <a:lnTo>
                  <a:pt x="443" y="983"/>
                </a:lnTo>
                <a:lnTo>
                  <a:pt x="445" y="1006"/>
                </a:lnTo>
                <a:lnTo>
                  <a:pt x="448" y="1022"/>
                </a:lnTo>
                <a:lnTo>
                  <a:pt x="448" y="1032"/>
                </a:lnTo>
                <a:lnTo>
                  <a:pt x="448" y="1032"/>
                </a:lnTo>
                <a:lnTo>
                  <a:pt x="448" y="1041"/>
                </a:lnTo>
                <a:lnTo>
                  <a:pt x="446" y="1059"/>
                </a:lnTo>
                <a:lnTo>
                  <a:pt x="446" y="1080"/>
                </a:lnTo>
                <a:lnTo>
                  <a:pt x="448" y="1100"/>
                </a:lnTo>
                <a:lnTo>
                  <a:pt x="448" y="1100"/>
                </a:lnTo>
                <a:lnTo>
                  <a:pt x="455" y="1131"/>
                </a:lnTo>
                <a:lnTo>
                  <a:pt x="466" y="1180"/>
                </a:lnTo>
                <a:lnTo>
                  <a:pt x="481" y="1246"/>
                </a:lnTo>
                <a:lnTo>
                  <a:pt x="481" y="1246"/>
                </a:lnTo>
                <a:lnTo>
                  <a:pt x="484" y="1300"/>
                </a:lnTo>
                <a:lnTo>
                  <a:pt x="484" y="1300"/>
                </a:lnTo>
                <a:lnTo>
                  <a:pt x="479" y="1340"/>
                </a:lnTo>
                <a:lnTo>
                  <a:pt x="478" y="1370"/>
                </a:lnTo>
                <a:lnTo>
                  <a:pt x="478" y="1381"/>
                </a:lnTo>
                <a:lnTo>
                  <a:pt x="478" y="1387"/>
                </a:lnTo>
                <a:lnTo>
                  <a:pt x="478" y="1387"/>
                </a:lnTo>
                <a:lnTo>
                  <a:pt x="480" y="1388"/>
                </a:lnTo>
                <a:lnTo>
                  <a:pt x="485" y="1390"/>
                </a:lnTo>
                <a:lnTo>
                  <a:pt x="498" y="1392"/>
                </a:lnTo>
                <a:lnTo>
                  <a:pt x="524" y="1392"/>
                </a:lnTo>
                <a:lnTo>
                  <a:pt x="524" y="1392"/>
                </a:lnTo>
                <a:lnTo>
                  <a:pt x="536" y="1392"/>
                </a:lnTo>
                <a:lnTo>
                  <a:pt x="554" y="1392"/>
                </a:lnTo>
                <a:lnTo>
                  <a:pt x="578" y="1390"/>
                </a:lnTo>
                <a:lnTo>
                  <a:pt x="578" y="1390"/>
                </a:lnTo>
                <a:lnTo>
                  <a:pt x="631" y="1384"/>
                </a:lnTo>
                <a:lnTo>
                  <a:pt x="666" y="1379"/>
                </a:lnTo>
                <a:lnTo>
                  <a:pt x="680" y="1376"/>
                </a:lnTo>
                <a:lnTo>
                  <a:pt x="684" y="1375"/>
                </a:lnTo>
                <a:lnTo>
                  <a:pt x="686" y="1373"/>
                </a:lnTo>
                <a:lnTo>
                  <a:pt x="686" y="1373"/>
                </a:lnTo>
                <a:lnTo>
                  <a:pt x="688" y="1369"/>
                </a:lnTo>
                <a:lnTo>
                  <a:pt x="687" y="1364"/>
                </a:lnTo>
                <a:lnTo>
                  <a:pt x="684" y="1360"/>
                </a:lnTo>
                <a:lnTo>
                  <a:pt x="681" y="1354"/>
                </a:lnTo>
                <a:lnTo>
                  <a:pt x="676" y="1348"/>
                </a:lnTo>
                <a:lnTo>
                  <a:pt x="671" y="1343"/>
                </a:lnTo>
                <a:lnTo>
                  <a:pt x="666" y="1339"/>
                </a:lnTo>
                <a:lnTo>
                  <a:pt x="662" y="1338"/>
                </a:lnTo>
                <a:lnTo>
                  <a:pt x="662" y="1338"/>
                </a:lnTo>
                <a:lnTo>
                  <a:pt x="638" y="1332"/>
                </a:lnTo>
                <a:lnTo>
                  <a:pt x="625" y="1327"/>
                </a:lnTo>
                <a:lnTo>
                  <a:pt x="620" y="1325"/>
                </a:lnTo>
                <a:lnTo>
                  <a:pt x="616" y="1321"/>
                </a:lnTo>
                <a:lnTo>
                  <a:pt x="616" y="1321"/>
                </a:lnTo>
                <a:lnTo>
                  <a:pt x="596" y="1306"/>
                </a:lnTo>
                <a:lnTo>
                  <a:pt x="586" y="1299"/>
                </a:lnTo>
                <a:lnTo>
                  <a:pt x="584" y="1295"/>
                </a:lnTo>
                <a:lnTo>
                  <a:pt x="584" y="1295"/>
                </a:lnTo>
                <a:lnTo>
                  <a:pt x="582" y="1287"/>
                </a:lnTo>
                <a:lnTo>
                  <a:pt x="577" y="1271"/>
                </a:lnTo>
                <a:lnTo>
                  <a:pt x="570" y="1248"/>
                </a:lnTo>
                <a:lnTo>
                  <a:pt x="570" y="1248"/>
                </a:lnTo>
                <a:lnTo>
                  <a:pt x="570" y="1236"/>
                </a:lnTo>
                <a:lnTo>
                  <a:pt x="570" y="1218"/>
                </a:lnTo>
                <a:lnTo>
                  <a:pt x="570" y="1218"/>
                </a:lnTo>
                <a:lnTo>
                  <a:pt x="568" y="1203"/>
                </a:lnTo>
                <a:lnTo>
                  <a:pt x="564" y="1174"/>
                </a:lnTo>
                <a:lnTo>
                  <a:pt x="556" y="1132"/>
                </a:lnTo>
                <a:lnTo>
                  <a:pt x="556" y="1132"/>
                </a:lnTo>
                <a:lnTo>
                  <a:pt x="561" y="1102"/>
                </a:lnTo>
                <a:lnTo>
                  <a:pt x="567" y="1070"/>
                </a:lnTo>
                <a:lnTo>
                  <a:pt x="567" y="1070"/>
                </a:lnTo>
                <a:lnTo>
                  <a:pt x="566" y="1058"/>
                </a:lnTo>
                <a:lnTo>
                  <a:pt x="562" y="1039"/>
                </a:lnTo>
                <a:lnTo>
                  <a:pt x="556" y="1015"/>
                </a:lnTo>
                <a:lnTo>
                  <a:pt x="556" y="1015"/>
                </a:lnTo>
                <a:lnTo>
                  <a:pt x="546" y="930"/>
                </a:lnTo>
                <a:lnTo>
                  <a:pt x="537" y="872"/>
                </a:lnTo>
                <a:lnTo>
                  <a:pt x="534" y="853"/>
                </a:lnTo>
                <a:lnTo>
                  <a:pt x="533" y="847"/>
                </a:lnTo>
                <a:lnTo>
                  <a:pt x="533" y="845"/>
                </a:lnTo>
                <a:lnTo>
                  <a:pt x="533" y="845"/>
                </a:lnTo>
                <a:lnTo>
                  <a:pt x="531" y="844"/>
                </a:lnTo>
                <a:lnTo>
                  <a:pt x="530" y="842"/>
                </a:lnTo>
                <a:lnTo>
                  <a:pt x="527" y="833"/>
                </a:lnTo>
                <a:lnTo>
                  <a:pt x="521" y="807"/>
                </a:lnTo>
                <a:lnTo>
                  <a:pt x="513" y="769"/>
                </a:lnTo>
                <a:lnTo>
                  <a:pt x="518" y="756"/>
                </a:lnTo>
                <a:lnTo>
                  <a:pt x="518" y="756"/>
                </a:lnTo>
                <a:lnTo>
                  <a:pt x="539" y="764"/>
                </a:lnTo>
                <a:lnTo>
                  <a:pt x="552" y="769"/>
                </a:lnTo>
                <a:lnTo>
                  <a:pt x="556" y="770"/>
                </a:lnTo>
                <a:lnTo>
                  <a:pt x="559" y="770"/>
                </a:lnTo>
                <a:lnTo>
                  <a:pt x="559" y="769"/>
                </a:lnTo>
                <a:lnTo>
                  <a:pt x="559" y="769"/>
                </a:lnTo>
                <a:lnTo>
                  <a:pt x="560" y="765"/>
                </a:lnTo>
                <a:lnTo>
                  <a:pt x="561" y="758"/>
                </a:lnTo>
                <a:lnTo>
                  <a:pt x="559" y="723"/>
                </a:lnTo>
                <a:lnTo>
                  <a:pt x="559" y="723"/>
                </a:lnTo>
                <a:lnTo>
                  <a:pt x="559" y="707"/>
                </a:lnTo>
                <a:lnTo>
                  <a:pt x="561" y="684"/>
                </a:lnTo>
                <a:lnTo>
                  <a:pt x="566" y="659"/>
                </a:lnTo>
                <a:lnTo>
                  <a:pt x="570" y="634"/>
                </a:lnTo>
                <a:lnTo>
                  <a:pt x="579" y="586"/>
                </a:lnTo>
                <a:lnTo>
                  <a:pt x="583" y="569"/>
                </a:lnTo>
                <a:lnTo>
                  <a:pt x="584" y="558"/>
                </a:lnTo>
                <a:lnTo>
                  <a:pt x="584" y="558"/>
                </a:lnTo>
                <a:lnTo>
                  <a:pt x="585" y="520"/>
                </a:lnTo>
                <a:lnTo>
                  <a:pt x="586" y="495"/>
                </a:lnTo>
                <a:lnTo>
                  <a:pt x="586" y="495"/>
                </a:lnTo>
                <a:lnTo>
                  <a:pt x="633" y="509"/>
                </a:lnTo>
                <a:lnTo>
                  <a:pt x="666" y="520"/>
                </a:lnTo>
                <a:lnTo>
                  <a:pt x="678" y="525"/>
                </a:lnTo>
                <a:lnTo>
                  <a:pt x="683" y="528"/>
                </a:lnTo>
                <a:lnTo>
                  <a:pt x="683" y="528"/>
                </a:lnTo>
                <a:lnTo>
                  <a:pt x="687" y="531"/>
                </a:lnTo>
                <a:lnTo>
                  <a:pt x="689" y="533"/>
                </a:lnTo>
                <a:lnTo>
                  <a:pt x="702" y="539"/>
                </a:lnTo>
                <a:lnTo>
                  <a:pt x="702" y="539"/>
                </a:lnTo>
                <a:lnTo>
                  <a:pt x="712" y="542"/>
                </a:lnTo>
                <a:lnTo>
                  <a:pt x="719" y="542"/>
                </a:lnTo>
                <a:lnTo>
                  <a:pt x="726" y="542"/>
                </a:lnTo>
                <a:lnTo>
                  <a:pt x="726" y="542"/>
                </a:lnTo>
                <a:lnTo>
                  <a:pt x="739" y="558"/>
                </a:lnTo>
                <a:lnTo>
                  <a:pt x="748" y="570"/>
                </a:lnTo>
                <a:lnTo>
                  <a:pt x="750" y="575"/>
                </a:lnTo>
                <a:lnTo>
                  <a:pt x="751" y="576"/>
                </a:lnTo>
                <a:lnTo>
                  <a:pt x="751" y="576"/>
                </a:lnTo>
                <a:lnTo>
                  <a:pt x="742" y="593"/>
                </a:lnTo>
                <a:lnTo>
                  <a:pt x="725" y="629"/>
                </a:lnTo>
                <a:lnTo>
                  <a:pt x="716" y="649"/>
                </a:lnTo>
                <a:lnTo>
                  <a:pt x="707" y="670"/>
                </a:lnTo>
                <a:lnTo>
                  <a:pt x="702" y="685"/>
                </a:lnTo>
                <a:lnTo>
                  <a:pt x="700" y="691"/>
                </a:lnTo>
                <a:lnTo>
                  <a:pt x="700" y="696"/>
                </a:lnTo>
                <a:lnTo>
                  <a:pt x="700" y="696"/>
                </a:lnTo>
                <a:lnTo>
                  <a:pt x="699" y="703"/>
                </a:lnTo>
                <a:lnTo>
                  <a:pt x="698" y="708"/>
                </a:lnTo>
                <a:lnTo>
                  <a:pt x="695" y="715"/>
                </a:lnTo>
                <a:lnTo>
                  <a:pt x="694" y="717"/>
                </a:lnTo>
                <a:lnTo>
                  <a:pt x="695" y="720"/>
                </a:lnTo>
                <a:lnTo>
                  <a:pt x="698" y="722"/>
                </a:lnTo>
                <a:lnTo>
                  <a:pt x="702" y="726"/>
                </a:lnTo>
                <a:lnTo>
                  <a:pt x="702" y="726"/>
                </a:lnTo>
                <a:lnTo>
                  <a:pt x="711" y="728"/>
                </a:lnTo>
                <a:lnTo>
                  <a:pt x="724" y="731"/>
                </a:lnTo>
                <a:lnTo>
                  <a:pt x="739" y="732"/>
                </a:lnTo>
                <a:lnTo>
                  <a:pt x="755" y="732"/>
                </a:lnTo>
                <a:lnTo>
                  <a:pt x="782" y="732"/>
                </a:lnTo>
                <a:lnTo>
                  <a:pt x="794" y="731"/>
                </a:lnTo>
                <a:lnTo>
                  <a:pt x="794" y="731"/>
                </a:lnTo>
                <a:lnTo>
                  <a:pt x="768" y="812"/>
                </a:lnTo>
                <a:lnTo>
                  <a:pt x="750" y="870"/>
                </a:lnTo>
                <a:lnTo>
                  <a:pt x="745" y="892"/>
                </a:lnTo>
                <a:lnTo>
                  <a:pt x="743" y="904"/>
                </a:lnTo>
                <a:lnTo>
                  <a:pt x="743" y="904"/>
                </a:lnTo>
                <a:lnTo>
                  <a:pt x="744" y="918"/>
                </a:lnTo>
                <a:lnTo>
                  <a:pt x="748" y="931"/>
                </a:lnTo>
                <a:lnTo>
                  <a:pt x="749" y="945"/>
                </a:lnTo>
                <a:lnTo>
                  <a:pt x="749" y="949"/>
                </a:lnTo>
                <a:lnTo>
                  <a:pt x="749" y="953"/>
                </a:lnTo>
                <a:lnTo>
                  <a:pt x="749" y="953"/>
                </a:lnTo>
                <a:lnTo>
                  <a:pt x="747" y="961"/>
                </a:lnTo>
                <a:lnTo>
                  <a:pt x="747" y="972"/>
                </a:lnTo>
                <a:lnTo>
                  <a:pt x="747" y="982"/>
                </a:lnTo>
                <a:lnTo>
                  <a:pt x="749" y="989"/>
                </a:lnTo>
                <a:lnTo>
                  <a:pt x="749" y="989"/>
                </a:lnTo>
                <a:lnTo>
                  <a:pt x="751" y="994"/>
                </a:lnTo>
                <a:lnTo>
                  <a:pt x="756" y="1001"/>
                </a:lnTo>
                <a:lnTo>
                  <a:pt x="762" y="1007"/>
                </a:lnTo>
                <a:lnTo>
                  <a:pt x="767" y="1010"/>
                </a:lnTo>
                <a:lnTo>
                  <a:pt x="767" y="1010"/>
                </a:lnTo>
                <a:lnTo>
                  <a:pt x="774" y="1010"/>
                </a:lnTo>
                <a:lnTo>
                  <a:pt x="790" y="1012"/>
                </a:lnTo>
                <a:lnTo>
                  <a:pt x="832" y="1012"/>
                </a:lnTo>
                <a:lnTo>
                  <a:pt x="891" y="1010"/>
                </a:lnTo>
                <a:lnTo>
                  <a:pt x="891" y="1034"/>
                </a:lnTo>
                <a:lnTo>
                  <a:pt x="891" y="1034"/>
                </a:lnTo>
                <a:lnTo>
                  <a:pt x="889" y="1034"/>
                </a:lnTo>
                <a:lnTo>
                  <a:pt x="882" y="1035"/>
                </a:lnTo>
                <a:lnTo>
                  <a:pt x="875" y="1038"/>
                </a:lnTo>
                <a:lnTo>
                  <a:pt x="872" y="1040"/>
                </a:lnTo>
                <a:lnTo>
                  <a:pt x="870" y="1043"/>
                </a:lnTo>
                <a:lnTo>
                  <a:pt x="870" y="1043"/>
                </a:lnTo>
                <a:lnTo>
                  <a:pt x="869" y="1050"/>
                </a:lnTo>
                <a:lnTo>
                  <a:pt x="869" y="1057"/>
                </a:lnTo>
                <a:lnTo>
                  <a:pt x="870" y="1064"/>
                </a:lnTo>
                <a:lnTo>
                  <a:pt x="870" y="1064"/>
                </a:lnTo>
                <a:lnTo>
                  <a:pt x="870" y="1063"/>
                </a:lnTo>
                <a:lnTo>
                  <a:pt x="867" y="1063"/>
                </a:lnTo>
                <a:lnTo>
                  <a:pt x="866" y="1063"/>
                </a:lnTo>
                <a:lnTo>
                  <a:pt x="865" y="1064"/>
                </a:lnTo>
                <a:lnTo>
                  <a:pt x="863" y="1073"/>
                </a:lnTo>
                <a:lnTo>
                  <a:pt x="863" y="1073"/>
                </a:lnTo>
                <a:lnTo>
                  <a:pt x="860" y="1085"/>
                </a:lnTo>
                <a:lnTo>
                  <a:pt x="861" y="1095"/>
                </a:lnTo>
                <a:lnTo>
                  <a:pt x="863" y="1105"/>
                </a:lnTo>
                <a:lnTo>
                  <a:pt x="865" y="1111"/>
                </a:lnTo>
                <a:lnTo>
                  <a:pt x="865" y="1111"/>
                </a:lnTo>
                <a:lnTo>
                  <a:pt x="865" y="1111"/>
                </a:lnTo>
                <a:lnTo>
                  <a:pt x="864" y="1111"/>
                </a:lnTo>
                <a:lnTo>
                  <a:pt x="860" y="1111"/>
                </a:lnTo>
                <a:lnTo>
                  <a:pt x="849" y="1110"/>
                </a:lnTo>
                <a:lnTo>
                  <a:pt x="843" y="1110"/>
                </a:lnTo>
                <a:lnTo>
                  <a:pt x="836" y="1111"/>
                </a:lnTo>
                <a:lnTo>
                  <a:pt x="830" y="1113"/>
                </a:lnTo>
                <a:lnTo>
                  <a:pt x="829" y="1116"/>
                </a:lnTo>
                <a:lnTo>
                  <a:pt x="827" y="1118"/>
                </a:lnTo>
                <a:lnTo>
                  <a:pt x="827" y="1118"/>
                </a:lnTo>
                <a:lnTo>
                  <a:pt x="826" y="1125"/>
                </a:lnTo>
                <a:lnTo>
                  <a:pt x="826" y="1134"/>
                </a:lnTo>
                <a:lnTo>
                  <a:pt x="828" y="1142"/>
                </a:lnTo>
                <a:lnTo>
                  <a:pt x="830" y="1150"/>
                </a:lnTo>
                <a:lnTo>
                  <a:pt x="838" y="1165"/>
                </a:lnTo>
                <a:lnTo>
                  <a:pt x="840" y="1169"/>
                </a:lnTo>
                <a:lnTo>
                  <a:pt x="840" y="1169"/>
                </a:lnTo>
                <a:lnTo>
                  <a:pt x="829" y="1174"/>
                </a:lnTo>
                <a:lnTo>
                  <a:pt x="818" y="1181"/>
                </a:lnTo>
                <a:lnTo>
                  <a:pt x="805" y="1191"/>
                </a:lnTo>
                <a:lnTo>
                  <a:pt x="799" y="1198"/>
                </a:lnTo>
                <a:lnTo>
                  <a:pt x="792" y="1205"/>
                </a:lnTo>
                <a:lnTo>
                  <a:pt x="786" y="1214"/>
                </a:lnTo>
                <a:lnTo>
                  <a:pt x="781" y="1223"/>
                </a:lnTo>
                <a:lnTo>
                  <a:pt x="777" y="1234"/>
                </a:lnTo>
                <a:lnTo>
                  <a:pt x="773" y="1245"/>
                </a:lnTo>
                <a:lnTo>
                  <a:pt x="771" y="1258"/>
                </a:lnTo>
                <a:lnTo>
                  <a:pt x="771" y="1272"/>
                </a:lnTo>
                <a:lnTo>
                  <a:pt x="771" y="1272"/>
                </a:lnTo>
                <a:lnTo>
                  <a:pt x="771" y="1287"/>
                </a:lnTo>
                <a:lnTo>
                  <a:pt x="774" y="1300"/>
                </a:lnTo>
                <a:lnTo>
                  <a:pt x="778" y="1309"/>
                </a:lnTo>
                <a:lnTo>
                  <a:pt x="784" y="1319"/>
                </a:lnTo>
                <a:lnTo>
                  <a:pt x="791" y="1326"/>
                </a:lnTo>
                <a:lnTo>
                  <a:pt x="798" y="1332"/>
                </a:lnTo>
                <a:lnTo>
                  <a:pt x="806" y="1337"/>
                </a:lnTo>
                <a:lnTo>
                  <a:pt x="815" y="1342"/>
                </a:lnTo>
                <a:lnTo>
                  <a:pt x="824" y="1344"/>
                </a:lnTo>
                <a:lnTo>
                  <a:pt x="834" y="1346"/>
                </a:lnTo>
                <a:lnTo>
                  <a:pt x="852" y="1348"/>
                </a:lnTo>
                <a:lnTo>
                  <a:pt x="867" y="1348"/>
                </a:lnTo>
                <a:lnTo>
                  <a:pt x="878" y="1346"/>
                </a:lnTo>
                <a:lnTo>
                  <a:pt x="878" y="1346"/>
                </a:lnTo>
                <a:lnTo>
                  <a:pt x="883" y="1345"/>
                </a:lnTo>
                <a:lnTo>
                  <a:pt x="887" y="1343"/>
                </a:lnTo>
                <a:lnTo>
                  <a:pt x="895" y="1337"/>
                </a:lnTo>
                <a:lnTo>
                  <a:pt x="901" y="1330"/>
                </a:lnTo>
                <a:lnTo>
                  <a:pt x="907" y="1323"/>
                </a:lnTo>
                <a:lnTo>
                  <a:pt x="915" y="1308"/>
                </a:lnTo>
                <a:lnTo>
                  <a:pt x="919" y="1302"/>
                </a:lnTo>
                <a:lnTo>
                  <a:pt x="957" y="1302"/>
                </a:lnTo>
                <a:lnTo>
                  <a:pt x="957" y="1302"/>
                </a:lnTo>
                <a:lnTo>
                  <a:pt x="957" y="1308"/>
                </a:lnTo>
                <a:lnTo>
                  <a:pt x="958" y="1321"/>
                </a:lnTo>
                <a:lnTo>
                  <a:pt x="961" y="1339"/>
                </a:lnTo>
                <a:lnTo>
                  <a:pt x="964" y="1350"/>
                </a:lnTo>
                <a:lnTo>
                  <a:pt x="968" y="1361"/>
                </a:lnTo>
                <a:lnTo>
                  <a:pt x="973" y="1372"/>
                </a:lnTo>
                <a:lnTo>
                  <a:pt x="979" y="1382"/>
                </a:lnTo>
                <a:lnTo>
                  <a:pt x="986" y="1392"/>
                </a:lnTo>
                <a:lnTo>
                  <a:pt x="995" y="1401"/>
                </a:lnTo>
                <a:lnTo>
                  <a:pt x="1005" y="1409"/>
                </a:lnTo>
                <a:lnTo>
                  <a:pt x="1018" y="1415"/>
                </a:lnTo>
                <a:lnTo>
                  <a:pt x="1032" y="1418"/>
                </a:lnTo>
                <a:lnTo>
                  <a:pt x="1049" y="1419"/>
                </a:lnTo>
                <a:lnTo>
                  <a:pt x="1049" y="1419"/>
                </a:lnTo>
                <a:lnTo>
                  <a:pt x="1058" y="1418"/>
                </a:lnTo>
                <a:lnTo>
                  <a:pt x="1065" y="1418"/>
                </a:lnTo>
                <a:lnTo>
                  <a:pt x="1072" y="1416"/>
                </a:lnTo>
                <a:lnTo>
                  <a:pt x="1079" y="1413"/>
                </a:lnTo>
                <a:lnTo>
                  <a:pt x="1091" y="1407"/>
                </a:lnTo>
                <a:lnTo>
                  <a:pt x="1102" y="1400"/>
                </a:lnTo>
                <a:lnTo>
                  <a:pt x="1110" y="1391"/>
                </a:lnTo>
                <a:lnTo>
                  <a:pt x="1116" y="1381"/>
                </a:lnTo>
                <a:lnTo>
                  <a:pt x="1122" y="1369"/>
                </a:lnTo>
                <a:lnTo>
                  <a:pt x="1126" y="1358"/>
                </a:lnTo>
                <a:lnTo>
                  <a:pt x="1129" y="1346"/>
                </a:lnTo>
                <a:lnTo>
                  <a:pt x="1131" y="1336"/>
                </a:lnTo>
                <a:lnTo>
                  <a:pt x="1133" y="1317"/>
                </a:lnTo>
                <a:lnTo>
                  <a:pt x="1133" y="1302"/>
                </a:lnTo>
                <a:lnTo>
                  <a:pt x="1133" y="1297"/>
                </a:lnTo>
                <a:lnTo>
                  <a:pt x="1133" y="1297"/>
                </a:lnTo>
                <a:lnTo>
                  <a:pt x="1145" y="1297"/>
                </a:lnTo>
                <a:lnTo>
                  <a:pt x="1156" y="1297"/>
                </a:lnTo>
                <a:lnTo>
                  <a:pt x="1163" y="1297"/>
                </a:lnTo>
                <a:lnTo>
                  <a:pt x="1163" y="1297"/>
                </a:lnTo>
                <a:lnTo>
                  <a:pt x="1165" y="1296"/>
                </a:lnTo>
                <a:lnTo>
                  <a:pt x="1166" y="1294"/>
                </a:lnTo>
                <a:lnTo>
                  <a:pt x="1170" y="1288"/>
                </a:lnTo>
                <a:lnTo>
                  <a:pt x="1174" y="1281"/>
                </a:lnTo>
                <a:lnTo>
                  <a:pt x="1244" y="1246"/>
                </a:lnTo>
                <a:lnTo>
                  <a:pt x="1244" y="1246"/>
                </a:lnTo>
                <a:lnTo>
                  <a:pt x="1242" y="1252"/>
                </a:lnTo>
                <a:lnTo>
                  <a:pt x="1239" y="1266"/>
                </a:lnTo>
                <a:lnTo>
                  <a:pt x="1239" y="1276"/>
                </a:lnTo>
                <a:lnTo>
                  <a:pt x="1239" y="1285"/>
                </a:lnTo>
                <a:lnTo>
                  <a:pt x="1241" y="1295"/>
                </a:lnTo>
                <a:lnTo>
                  <a:pt x="1244" y="1306"/>
                </a:lnTo>
                <a:lnTo>
                  <a:pt x="1244" y="1306"/>
                </a:lnTo>
                <a:lnTo>
                  <a:pt x="1249" y="1314"/>
                </a:lnTo>
                <a:lnTo>
                  <a:pt x="1255" y="1324"/>
                </a:lnTo>
                <a:lnTo>
                  <a:pt x="1263" y="1332"/>
                </a:lnTo>
                <a:lnTo>
                  <a:pt x="1270" y="1339"/>
                </a:lnTo>
                <a:lnTo>
                  <a:pt x="1284" y="1350"/>
                </a:lnTo>
                <a:lnTo>
                  <a:pt x="1290" y="1354"/>
                </a:lnTo>
                <a:lnTo>
                  <a:pt x="1290" y="1354"/>
                </a:lnTo>
                <a:lnTo>
                  <a:pt x="1294" y="1358"/>
                </a:lnTo>
                <a:lnTo>
                  <a:pt x="1299" y="1362"/>
                </a:lnTo>
                <a:lnTo>
                  <a:pt x="1308" y="1367"/>
                </a:lnTo>
                <a:lnTo>
                  <a:pt x="1317" y="1370"/>
                </a:lnTo>
                <a:lnTo>
                  <a:pt x="1329" y="1375"/>
                </a:lnTo>
                <a:lnTo>
                  <a:pt x="1343" y="1378"/>
                </a:lnTo>
                <a:lnTo>
                  <a:pt x="1360" y="1379"/>
                </a:lnTo>
                <a:lnTo>
                  <a:pt x="1360" y="1379"/>
                </a:lnTo>
                <a:lnTo>
                  <a:pt x="1369" y="1378"/>
                </a:lnTo>
                <a:lnTo>
                  <a:pt x="1377" y="1378"/>
                </a:lnTo>
                <a:lnTo>
                  <a:pt x="1386" y="1375"/>
                </a:lnTo>
                <a:lnTo>
                  <a:pt x="1395" y="1373"/>
                </a:lnTo>
                <a:lnTo>
                  <a:pt x="1403" y="1369"/>
                </a:lnTo>
                <a:lnTo>
                  <a:pt x="1410" y="1364"/>
                </a:lnTo>
                <a:lnTo>
                  <a:pt x="1418" y="1360"/>
                </a:lnTo>
                <a:lnTo>
                  <a:pt x="1425" y="1355"/>
                </a:lnTo>
                <a:lnTo>
                  <a:pt x="1431" y="1348"/>
                </a:lnTo>
                <a:lnTo>
                  <a:pt x="1437" y="1342"/>
                </a:lnTo>
                <a:lnTo>
                  <a:pt x="1443" y="1333"/>
                </a:lnTo>
                <a:lnTo>
                  <a:pt x="1446" y="1326"/>
                </a:lnTo>
                <a:lnTo>
                  <a:pt x="1450" y="1317"/>
                </a:lnTo>
                <a:lnTo>
                  <a:pt x="1452" y="1307"/>
                </a:lnTo>
                <a:lnTo>
                  <a:pt x="1455" y="1297"/>
                </a:lnTo>
                <a:lnTo>
                  <a:pt x="1455" y="1287"/>
                </a:lnTo>
                <a:lnTo>
                  <a:pt x="1455" y="1287"/>
                </a:lnTo>
                <a:lnTo>
                  <a:pt x="1455" y="1276"/>
                </a:lnTo>
                <a:lnTo>
                  <a:pt x="1453" y="1266"/>
                </a:lnTo>
                <a:lnTo>
                  <a:pt x="1450" y="1248"/>
                </a:lnTo>
                <a:lnTo>
                  <a:pt x="1444" y="1234"/>
                </a:lnTo>
                <a:lnTo>
                  <a:pt x="1438" y="1222"/>
                </a:lnTo>
                <a:lnTo>
                  <a:pt x="1432" y="1214"/>
                </a:lnTo>
                <a:lnTo>
                  <a:pt x="1427" y="1208"/>
                </a:lnTo>
                <a:lnTo>
                  <a:pt x="1422" y="1203"/>
                </a:lnTo>
                <a:lnTo>
                  <a:pt x="1425" y="1186"/>
                </a:lnTo>
                <a:lnTo>
                  <a:pt x="1449" y="1154"/>
                </a:lnTo>
                <a:lnTo>
                  <a:pt x="1449" y="1154"/>
                </a:lnTo>
                <a:lnTo>
                  <a:pt x="1443" y="1143"/>
                </a:lnTo>
                <a:lnTo>
                  <a:pt x="1426" y="1116"/>
                </a:lnTo>
                <a:lnTo>
                  <a:pt x="1401" y="1080"/>
                </a:lnTo>
                <a:lnTo>
                  <a:pt x="1388" y="1061"/>
                </a:lnTo>
                <a:lnTo>
                  <a:pt x="1373" y="1043"/>
                </a:lnTo>
                <a:lnTo>
                  <a:pt x="1373" y="1043"/>
                </a:lnTo>
                <a:lnTo>
                  <a:pt x="1313" y="969"/>
                </a:lnTo>
                <a:lnTo>
                  <a:pt x="1281" y="929"/>
                </a:lnTo>
                <a:lnTo>
                  <a:pt x="1317" y="875"/>
                </a:lnTo>
                <a:lnTo>
                  <a:pt x="1317" y="875"/>
                </a:lnTo>
                <a:lnTo>
                  <a:pt x="1321" y="874"/>
                </a:lnTo>
                <a:lnTo>
                  <a:pt x="1325" y="873"/>
                </a:lnTo>
                <a:lnTo>
                  <a:pt x="1330" y="870"/>
                </a:lnTo>
                <a:lnTo>
                  <a:pt x="1335" y="868"/>
                </a:lnTo>
                <a:lnTo>
                  <a:pt x="1340" y="863"/>
                </a:lnTo>
                <a:lnTo>
                  <a:pt x="1342" y="857"/>
                </a:lnTo>
                <a:lnTo>
                  <a:pt x="1343" y="850"/>
                </a:lnTo>
                <a:lnTo>
                  <a:pt x="1343" y="850"/>
                </a:lnTo>
                <a:lnTo>
                  <a:pt x="1343" y="843"/>
                </a:lnTo>
                <a:lnTo>
                  <a:pt x="1345" y="837"/>
                </a:lnTo>
                <a:lnTo>
                  <a:pt x="1345" y="832"/>
                </a:lnTo>
                <a:lnTo>
                  <a:pt x="1345" y="827"/>
                </a:lnTo>
                <a:lnTo>
                  <a:pt x="1343" y="823"/>
                </a:lnTo>
                <a:lnTo>
                  <a:pt x="1341" y="819"/>
                </a:lnTo>
                <a:lnTo>
                  <a:pt x="1336" y="813"/>
                </a:lnTo>
                <a:lnTo>
                  <a:pt x="1328" y="807"/>
                </a:lnTo>
                <a:lnTo>
                  <a:pt x="1328" y="807"/>
                </a:lnTo>
                <a:lnTo>
                  <a:pt x="1317" y="800"/>
                </a:lnTo>
                <a:lnTo>
                  <a:pt x="1306" y="795"/>
                </a:lnTo>
                <a:lnTo>
                  <a:pt x="1297" y="790"/>
                </a:lnTo>
                <a:lnTo>
                  <a:pt x="1286" y="788"/>
                </a:lnTo>
                <a:lnTo>
                  <a:pt x="1272" y="783"/>
                </a:lnTo>
                <a:lnTo>
                  <a:pt x="1266" y="783"/>
                </a:lnTo>
                <a:lnTo>
                  <a:pt x="1219" y="786"/>
                </a:lnTo>
                <a:lnTo>
                  <a:pt x="1219" y="786"/>
                </a:lnTo>
                <a:lnTo>
                  <a:pt x="1225" y="772"/>
                </a:lnTo>
                <a:lnTo>
                  <a:pt x="1232" y="759"/>
                </a:lnTo>
                <a:lnTo>
                  <a:pt x="1241" y="745"/>
                </a:lnTo>
                <a:lnTo>
                  <a:pt x="1241" y="745"/>
                </a:lnTo>
                <a:lnTo>
                  <a:pt x="1258" y="719"/>
                </a:lnTo>
                <a:lnTo>
                  <a:pt x="1285" y="679"/>
                </a:lnTo>
                <a:lnTo>
                  <a:pt x="1310" y="638"/>
                </a:lnTo>
                <a:lnTo>
                  <a:pt x="1319" y="622"/>
                </a:lnTo>
                <a:lnTo>
                  <a:pt x="1324" y="610"/>
                </a:lnTo>
                <a:lnTo>
                  <a:pt x="1324" y="610"/>
                </a:lnTo>
                <a:lnTo>
                  <a:pt x="1329" y="599"/>
                </a:lnTo>
                <a:lnTo>
                  <a:pt x="1334" y="589"/>
                </a:lnTo>
                <a:lnTo>
                  <a:pt x="1342" y="569"/>
                </a:lnTo>
                <a:lnTo>
                  <a:pt x="1345" y="561"/>
                </a:lnTo>
                <a:lnTo>
                  <a:pt x="1346" y="551"/>
                </a:lnTo>
                <a:lnTo>
                  <a:pt x="1345" y="546"/>
                </a:lnTo>
                <a:lnTo>
                  <a:pt x="1343" y="542"/>
                </a:lnTo>
                <a:lnTo>
                  <a:pt x="1341" y="538"/>
                </a:lnTo>
                <a:lnTo>
                  <a:pt x="1339" y="533"/>
                </a:lnTo>
                <a:lnTo>
                  <a:pt x="1339" y="533"/>
                </a:lnTo>
                <a:lnTo>
                  <a:pt x="1333" y="526"/>
                </a:lnTo>
                <a:lnTo>
                  <a:pt x="1329" y="520"/>
                </a:lnTo>
                <a:lnTo>
                  <a:pt x="1327" y="515"/>
                </a:lnTo>
                <a:lnTo>
                  <a:pt x="1325" y="512"/>
                </a:lnTo>
                <a:lnTo>
                  <a:pt x="1325" y="509"/>
                </a:lnTo>
                <a:lnTo>
                  <a:pt x="1327" y="507"/>
                </a:lnTo>
                <a:lnTo>
                  <a:pt x="1328" y="507"/>
                </a:lnTo>
                <a:lnTo>
                  <a:pt x="1328" y="507"/>
                </a:lnTo>
                <a:lnTo>
                  <a:pt x="1331" y="508"/>
                </a:lnTo>
                <a:lnTo>
                  <a:pt x="1340" y="509"/>
                </a:lnTo>
                <a:lnTo>
                  <a:pt x="1345" y="509"/>
                </a:lnTo>
                <a:lnTo>
                  <a:pt x="1348" y="508"/>
                </a:lnTo>
                <a:lnTo>
                  <a:pt x="1352" y="506"/>
                </a:lnTo>
                <a:lnTo>
                  <a:pt x="1352" y="501"/>
                </a:lnTo>
                <a:lnTo>
                  <a:pt x="1352" y="501"/>
                </a:lnTo>
                <a:lnTo>
                  <a:pt x="1348" y="487"/>
                </a:lnTo>
                <a:lnTo>
                  <a:pt x="1343" y="469"/>
                </a:lnTo>
                <a:lnTo>
                  <a:pt x="1335" y="447"/>
                </a:lnTo>
                <a:lnTo>
                  <a:pt x="1335" y="447"/>
                </a:lnTo>
                <a:lnTo>
                  <a:pt x="1308" y="445"/>
                </a:lnTo>
                <a:lnTo>
                  <a:pt x="1288" y="443"/>
                </a:lnTo>
                <a:lnTo>
                  <a:pt x="1281" y="442"/>
                </a:lnTo>
                <a:lnTo>
                  <a:pt x="1279" y="441"/>
                </a:lnTo>
                <a:lnTo>
                  <a:pt x="1279" y="441"/>
                </a:lnTo>
                <a:lnTo>
                  <a:pt x="1275" y="435"/>
                </a:lnTo>
                <a:lnTo>
                  <a:pt x="1266" y="426"/>
                </a:lnTo>
                <a:lnTo>
                  <a:pt x="1261" y="421"/>
                </a:lnTo>
                <a:lnTo>
                  <a:pt x="1254" y="417"/>
                </a:lnTo>
                <a:lnTo>
                  <a:pt x="1248" y="415"/>
                </a:lnTo>
                <a:lnTo>
                  <a:pt x="1241" y="415"/>
                </a:lnTo>
                <a:lnTo>
                  <a:pt x="1241" y="415"/>
                </a:lnTo>
                <a:lnTo>
                  <a:pt x="1224" y="416"/>
                </a:lnTo>
                <a:lnTo>
                  <a:pt x="1203" y="416"/>
                </a:lnTo>
                <a:lnTo>
                  <a:pt x="1184" y="418"/>
                </a:lnTo>
                <a:lnTo>
                  <a:pt x="1177" y="420"/>
                </a:lnTo>
                <a:lnTo>
                  <a:pt x="1170" y="422"/>
                </a:lnTo>
                <a:lnTo>
                  <a:pt x="1170" y="422"/>
                </a:lnTo>
                <a:lnTo>
                  <a:pt x="1163" y="427"/>
                </a:lnTo>
                <a:lnTo>
                  <a:pt x="1157" y="429"/>
                </a:lnTo>
                <a:lnTo>
                  <a:pt x="1148" y="430"/>
                </a:lnTo>
                <a:lnTo>
                  <a:pt x="1131" y="430"/>
                </a:lnTo>
                <a:lnTo>
                  <a:pt x="1131" y="430"/>
                </a:lnTo>
                <a:lnTo>
                  <a:pt x="1111" y="429"/>
                </a:lnTo>
                <a:lnTo>
                  <a:pt x="1101" y="428"/>
                </a:lnTo>
                <a:lnTo>
                  <a:pt x="1097" y="427"/>
                </a:lnTo>
                <a:lnTo>
                  <a:pt x="1093" y="428"/>
                </a:lnTo>
                <a:lnTo>
                  <a:pt x="1090" y="430"/>
                </a:lnTo>
                <a:lnTo>
                  <a:pt x="1086" y="433"/>
                </a:lnTo>
                <a:lnTo>
                  <a:pt x="1086" y="433"/>
                </a:lnTo>
                <a:lnTo>
                  <a:pt x="1080" y="440"/>
                </a:lnTo>
                <a:lnTo>
                  <a:pt x="1078" y="445"/>
                </a:lnTo>
                <a:lnTo>
                  <a:pt x="1074" y="448"/>
                </a:lnTo>
                <a:lnTo>
                  <a:pt x="1067" y="452"/>
                </a:lnTo>
                <a:lnTo>
                  <a:pt x="1067" y="452"/>
                </a:lnTo>
                <a:lnTo>
                  <a:pt x="1061" y="455"/>
                </a:lnTo>
                <a:lnTo>
                  <a:pt x="1054" y="457"/>
                </a:lnTo>
                <a:lnTo>
                  <a:pt x="1043" y="457"/>
                </a:lnTo>
                <a:lnTo>
                  <a:pt x="1022" y="458"/>
                </a:lnTo>
                <a:lnTo>
                  <a:pt x="1022" y="458"/>
                </a:lnTo>
                <a:lnTo>
                  <a:pt x="988" y="459"/>
                </a:lnTo>
                <a:lnTo>
                  <a:pt x="981" y="461"/>
                </a:lnTo>
                <a:lnTo>
                  <a:pt x="973" y="466"/>
                </a:lnTo>
                <a:lnTo>
                  <a:pt x="973" y="466"/>
                </a:lnTo>
                <a:lnTo>
                  <a:pt x="873" y="522"/>
                </a:lnTo>
                <a:lnTo>
                  <a:pt x="873" y="522"/>
                </a:lnTo>
                <a:lnTo>
                  <a:pt x="872" y="518"/>
                </a:lnTo>
                <a:lnTo>
                  <a:pt x="869" y="508"/>
                </a:lnTo>
                <a:lnTo>
                  <a:pt x="867" y="502"/>
                </a:lnTo>
                <a:lnTo>
                  <a:pt x="864" y="496"/>
                </a:lnTo>
                <a:lnTo>
                  <a:pt x="860" y="493"/>
                </a:lnTo>
                <a:lnTo>
                  <a:pt x="857" y="490"/>
                </a:lnTo>
                <a:lnTo>
                  <a:pt x="857" y="490"/>
                </a:lnTo>
                <a:lnTo>
                  <a:pt x="846" y="488"/>
                </a:lnTo>
                <a:lnTo>
                  <a:pt x="835" y="488"/>
                </a:lnTo>
                <a:lnTo>
                  <a:pt x="822" y="488"/>
                </a:lnTo>
                <a:lnTo>
                  <a:pt x="797" y="507"/>
                </a:lnTo>
                <a:lnTo>
                  <a:pt x="797" y="507"/>
                </a:lnTo>
                <a:lnTo>
                  <a:pt x="744" y="473"/>
                </a:lnTo>
                <a:lnTo>
                  <a:pt x="706" y="448"/>
                </a:lnTo>
                <a:lnTo>
                  <a:pt x="692" y="437"/>
                </a:lnTo>
                <a:lnTo>
                  <a:pt x="683" y="430"/>
                </a:lnTo>
                <a:lnTo>
                  <a:pt x="683" y="430"/>
                </a:lnTo>
                <a:lnTo>
                  <a:pt x="676" y="420"/>
                </a:lnTo>
                <a:lnTo>
                  <a:pt x="670" y="410"/>
                </a:lnTo>
                <a:lnTo>
                  <a:pt x="664" y="400"/>
                </a:lnTo>
                <a:lnTo>
                  <a:pt x="670" y="396"/>
                </a:lnTo>
                <a:lnTo>
                  <a:pt x="670" y="396"/>
                </a:lnTo>
                <a:lnTo>
                  <a:pt x="661" y="387"/>
                </a:lnTo>
                <a:lnTo>
                  <a:pt x="650" y="378"/>
                </a:lnTo>
                <a:lnTo>
                  <a:pt x="638" y="362"/>
                </a:lnTo>
                <a:lnTo>
                  <a:pt x="638" y="362"/>
                </a:lnTo>
                <a:lnTo>
                  <a:pt x="631" y="351"/>
                </a:lnTo>
                <a:lnTo>
                  <a:pt x="623" y="337"/>
                </a:lnTo>
                <a:lnTo>
                  <a:pt x="608" y="302"/>
                </a:lnTo>
                <a:lnTo>
                  <a:pt x="595" y="270"/>
                </a:lnTo>
                <a:lnTo>
                  <a:pt x="590" y="258"/>
                </a:lnTo>
                <a:lnTo>
                  <a:pt x="586" y="252"/>
                </a:lnTo>
                <a:lnTo>
                  <a:pt x="586" y="252"/>
                </a:lnTo>
                <a:lnTo>
                  <a:pt x="580" y="245"/>
                </a:lnTo>
                <a:lnTo>
                  <a:pt x="572" y="238"/>
                </a:lnTo>
                <a:lnTo>
                  <a:pt x="561" y="231"/>
                </a:lnTo>
                <a:lnTo>
                  <a:pt x="561" y="231"/>
                </a:lnTo>
                <a:lnTo>
                  <a:pt x="537" y="216"/>
                </a:lnTo>
                <a:lnTo>
                  <a:pt x="537" y="216"/>
                </a:lnTo>
                <a:lnTo>
                  <a:pt x="566" y="217"/>
                </a:lnTo>
                <a:lnTo>
                  <a:pt x="588" y="217"/>
                </a:lnTo>
                <a:lnTo>
                  <a:pt x="596" y="216"/>
                </a:lnTo>
                <a:lnTo>
                  <a:pt x="602" y="214"/>
                </a:lnTo>
                <a:lnTo>
                  <a:pt x="602" y="214"/>
                </a:lnTo>
                <a:lnTo>
                  <a:pt x="607" y="210"/>
                </a:lnTo>
                <a:lnTo>
                  <a:pt x="610" y="207"/>
                </a:lnTo>
                <a:lnTo>
                  <a:pt x="615" y="196"/>
                </a:lnTo>
                <a:lnTo>
                  <a:pt x="621" y="182"/>
                </a:lnTo>
                <a:lnTo>
                  <a:pt x="621" y="182"/>
                </a:lnTo>
                <a:lnTo>
                  <a:pt x="623" y="170"/>
                </a:lnTo>
                <a:lnTo>
                  <a:pt x="623" y="160"/>
                </a:lnTo>
                <a:lnTo>
                  <a:pt x="623" y="160"/>
                </a:lnTo>
                <a:lnTo>
                  <a:pt x="631" y="154"/>
                </a:lnTo>
                <a:lnTo>
                  <a:pt x="634" y="149"/>
                </a:lnTo>
                <a:lnTo>
                  <a:pt x="635" y="148"/>
                </a:lnTo>
                <a:lnTo>
                  <a:pt x="634" y="146"/>
                </a:lnTo>
                <a:lnTo>
                  <a:pt x="634" y="146"/>
                </a:lnTo>
                <a:lnTo>
                  <a:pt x="631" y="143"/>
                </a:lnTo>
                <a:lnTo>
                  <a:pt x="625" y="140"/>
                </a:lnTo>
                <a:lnTo>
                  <a:pt x="617" y="135"/>
                </a:lnTo>
                <a:lnTo>
                  <a:pt x="615" y="131"/>
                </a:lnTo>
                <a:lnTo>
                  <a:pt x="613" y="127"/>
                </a:lnTo>
                <a:lnTo>
                  <a:pt x="613" y="127"/>
                </a:lnTo>
                <a:lnTo>
                  <a:pt x="610" y="117"/>
                </a:lnTo>
                <a:lnTo>
                  <a:pt x="609" y="107"/>
                </a:lnTo>
                <a:lnTo>
                  <a:pt x="608" y="98"/>
                </a:lnTo>
                <a:lnTo>
                  <a:pt x="610" y="83"/>
                </a:lnTo>
                <a:lnTo>
                  <a:pt x="610" y="83"/>
                </a:lnTo>
                <a:lnTo>
                  <a:pt x="614" y="87"/>
                </a:lnTo>
                <a:lnTo>
                  <a:pt x="617" y="89"/>
                </a:lnTo>
                <a:lnTo>
                  <a:pt x="619" y="89"/>
                </a:lnTo>
                <a:lnTo>
                  <a:pt x="619" y="89"/>
                </a:lnTo>
                <a:lnTo>
                  <a:pt x="619" y="82"/>
                </a:lnTo>
                <a:lnTo>
                  <a:pt x="619" y="75"/>
                </a:lnTo>
                <a:lnTo>
                  <a:pt x="632" y="83"/>
                </a:lnTo>
                <a:lnTo>
                  <a:pt x="632" y="83"/>
                </a:lnTo>
                <a:lnTo>
                  <a:pt x="629" y="74"/>
                </a:lnTo>
                <a:lnTo>
                  <a:pt x="626" y="67"/>
                </a:lnTo>
                <a:lnTo>
                  <a:pt x="623" y="62"/>
                </a:lnTo>
                <a:lnTo>
                  <a:pt x="623" y="62"/>
                </a:lnTo>
                <a:lnTo>
                  <a:pt x="615" y="44"/>
                </a:lnTo>
                <a:lnTo>
                  <a:pt x="608" y="30"/>
                </a:lnTo>
                <a:lnTo>
                  <a:pt x="608" y="30"/>
                </a:lnTo>
                <a:lnTo>
                  <a:pt x="608" y="28"/>
                </a:lnTo>
                <a:lnTo>
                  <a:pt x="605" y="25"/>
                </a:lnTo>
                <a:lnTo>
                  <a:pt x="603" y="22"/>
                </a:lnTo>
                <a:lnTo>
                  <a:pt x="598" y="20"/>
                </a:lnTo>
                <a:lnTo>
                  <a:pt x="591" y="16"/>
                </a:lnTo>
                <a:lnTo>
                  <a:pt x="580" y="13"/>
                </a:lnTo>
                <a:lnTo>
                  <a:pt x="580" y="13"/>
                </a:lnTo>
                <a:lnTo>
                  <a:pt x="559" y="7"/>
                </a:lnTo>
                <a:lnTo>
                  <a:pt x="542" y="3"/>
                </a:lnTo>
                <a:lnTo>
                  <a:pt x="527" y="0"/>
                </a:lnTo>
                <a:lnTo>
                  <a:pt x="527" y="0"/>
                </a:lnTo>
                <a:lnTo>
                  <a:pt x="512" y="1"/>
                </a:lnTo>
                <a:lnTo>
                  <a:pt x="497" y="3"/>
                </a:lnTo>
                <a:lnTo>
                  <a:pt x="479" y="9"/>
                </a:lnTo>
                <a:lnTo>
                  <a:pt x="470" y="13"/>
                </a:lnTo>
                <a:lnTo>
                  <a:pt x="462" y="16"/>
                </a:lnTo>
                <a:lnTo>
                  <a:pt x="454" y="22"/>
                </a:lnTo>
                <a:lnTo>
                  <a:pt x="446" y="28"/>
                </a:lnTo>
                <a:lnTo>
                  <a:pt x="439" y="36"/>
                </a:lnTo>
                <a:lnTo>
                  <a:pt x="434" y="44"/>
                </a:lnTo>
                <a:lnTo>
                  <a:pt x="431" y="54"/>
                </a:lnTo>
                <a:lnTo>
                  <a:pt x="430" y="64"/>
                </a:lnTo>
                <a:lnTo>
                  <a:pt x="430" y="64"/>
                </a:lnTo>
                <a:lnTo>
                  <a:pt x="427" y="101"/>
                </a:lnTo>
                <a:lnTo>
                  <a:pt x="427" y="122"/>
                </a:lnTo>
                <a:lnTo>
                  <a:pt x="428" y="130"/>
                </a:lnTo>
                <a:lnTo>
                  <a:pt x="430" y="133"/>
                </a:lnTo>
                <a:lnTo>
                  <a:pt x="430" y="133"/>
                </a:lnTo>
                <a:lnTo>
                  <a:pt x="426" y="133"/>
                </a:lnTo>
                <a:lnTo>
                  <a:pt x="423" y="133"/>
                </a:lnTo>
                <a:lnTo>
                  <a:pt x="418" y="134"/>
                </a:lnTo>
                <a:lnTo>
                  <a:pt x="412" y="136"/>
                </a:lnTo>
                <a:lnTo>
                  <a:pt x="406" y="140"/>
                </a:lnTo>
                <a:lnTo>
                  <a:pt x="400" y="146"/>
                </a:lnTo>
                <a:lnTo>
                  <a:pt x="394" y="154"/>
                </a:lnTo>
                <a:lnTo>
                  <a:pt x="394" y="154"/>
                </a:lnTo>
                <a:lnTo>
                  <a:pt x="385" y="170"/>
                </a:lnTo>
                <a:lnTo>
                  <a:pt x="383" y="180"/>
                </a:lnTo>
                <a:lnTo>
                  <a:pt x="381" y="189"/>
                </a:lnTo>
                <a:lnTo>
                  <a:pt x="378" y="201"/>
                </a:lnTo>
                <a:lnTo>
                  <a:pt x="378" y="201"/>
                </a:lnTo>
                <a:lnTo>
                  <a:pt x="375" y="207"/>
                </a:lnTo>
                <a:lnTo>
                  <a:pt x="371" y="213"/>
                </a:lnTo>
                <a:lnTo>
                  <a:pt x="363" y="222"/>
                </a:lnTo>
                <a:lnTo>
                  <a:pt x="357" y="228"/>
                </a:lnTo>
                <a:lnTo>
                  <a:pt x="353" y="231"/>
                </a:lnTo>
                <a:lnTo>
                  <a:pt x="375" y="227"/>
                </a:lnTo>
                <a:lnTo>
                  <a:pt x="362" y="238"/>
                </a:lnTo>
                <a:lnTo>
                  <a:pt x="367" y="241"/>
                </a:lnTo>
                <a:lnTo>
                  <a:pt x="359" y="257"/>
                </a:lnTo>
                <a:lnTo>
                  <a:pt x="381" y="246"/>
                </a:lnTo>
                <a:lnTo>
                  <a:pt x="381" y="246"/>
                </a:lnTo>
                <a:lnTo>
                  <a:pt x="371" y="289"/>
                </a:lnTo>
                <a:lnTo>
                  <a:pt x="363" y="325"/>
                </a:lnTo>
                <a:lnTo>
                  <a:pt x="353" y="355"/>
                </a:lnTo>
                <a:lnTo>
                  <a:pt x="353" y="355"/>
                </a:lnTo>
                <a:lnTo>
                  <a:pt x="350" y="372"/>
                </a:lnTo>
                <a:lnTo>
                  <a:pt x="345" y="396"/>
                </a:lnTo>
                <a:lnTo>
                  <a:pt x="338" y="459"/>
                </a:lnTo>
                <a:lnTo>
                  <a:pt x="332" y="521"/>
                </a:lnTo>
                <a:lnTo>
                  <a:pt x="328" y="545"/>
                </a:lnTo>
                <a:lnTo>
                  <a:pt x="327" y="561"/>
                </a:lnTo>
                <a:lnTo>
                  <a:pt x="327" y="561"/>
                </a:lnTo>
                <a:lnTo>
                  <a:pt x="324" y="575"/>
                </a:lnTo>
                <a:lnTo>
                  <a:pt x="322" y="597"/>
                </a:lnTo>
                <a:lnTo>
                  <a:pt x="317" y="649"/>
                </a:lnTo>
                <a:lnTo>
                  <a:pt x="312" y="717"/>
                </a:lnTo>
                <a:lnTo>
                  <a:pt x="312" y="717"/>
                </a:lnTo>
                <a:close/>
                <a:moveTo>
                  <a:pt x="1195" y="837"/>
                </a:moveTo>
                <a:lnTo>
                  <a:pt x="1195" y="837"/>
                </a:lnTo>
                <a:lnTo>
                  <a:pt x="1203" y="833"/>
                </a:lnTo>
                <a:lnTo>
                  <a:pt x="1224" y="829"/>
                </a:lnTo>
                <a:lnTo>
                  <a:pt x="1236" y="826"/>
                </a:lnTo>
                <a:lnTo>
                  <a:pt x="1249" y="824"/>
                </a:lnTo>
                <a:lnTo>
                  <a:pt x="1262" y="824"/>
                </a:lnTo>
                <a:lnTo>
                  <a:pt x="1273" y="826"/>
                </a:lnTo>
                <a:lnTo>
                  <a:pt x="1273" y="826"/>
                </a:lnTo>
                <a:lnTo>
                  <a:pt x="1290" y="831"/>
                </a:lnTo>
                <a:lnTo>
                  <a:pt x="1298" y="835"/>
                </a:lnTo>
                <a:lnTo>
                  <a:pt x="1299" y="837"/>
                </a:lnTo>
                <a:lnTo>
                  <a:pt x="1302" y="839"/>
                </a:lnTo>
                <a:lnTo>
                  <a:pt x="1306" y="848"/>
                </a:lnTo>
                <a:lnTo>
                  <a:pt x="1306" y="848"/>
                </a:lnTo>
                <a:lnTo>
                  <a:pt x="1306" y="850"/>
                </a:lnTo>
                <a:lnTo>
                  <a:pt x="1306" y="854"/>
                </a:lnTo>
                <a:lnTo>
                  <a:pt x="1304" y="857"/>
                </a:lnTo>
                <a:lnTo>
                  <a:pt x="1302" y="862"/>
                </a:lnTo>
                <a:lnTo>
                  <a:pt x="1294" y="870"/>
                </a:lnTo>
                <a:lnTo>
                  <a:pt x="1285" y="879"/>
                </a:lnTo>
                <a:lnTo>
                  <a:pt x="1266" y="893"/>
                </a:lnTo>
                <a:lnTo>
                  <a:pt x="1257" y="899"/>
                </a:lnTo>
                <a:lnTo>
                  <a:pt x="1195" y="837"/>
                </a:lnTo>
                <a:close/>
                <a:moveTo>
                  <a:pt x="1300" y="1118"/>
                </a:moveTo>
                <a:lnTo>
                  <a:pt x="1300" y="1118"/>
                </a:lnTo>
                <a:lnTo>
                  <a:pt x="1310" y="1126"/>
                </a:lnTo>
                <a:lnTo>
                  <a:pt x="1322" y="1135"/>
                </a:lnTo>
                <a:lnTo>
                  <a:pt x="1335" y="1143"/>
                </a:lnTo>
                <a:lnTo>
                  <a:pt x="1335" y="1143"/>
                </a:lnTo>
                <a:lnTo>
                  <a:pt x="1348" y="1148"/>
                </a:lnTo>
                <a:lnTo>
                  <a:pt x="1354" y="1150"/>
                </a:lnTo>
                <a:lnTo>
                  <a:pt x="1358" y="1152"/>
                </a:lnTo>
                <a:lnTo>
                  <a:pt x="1365" y="1162"/>
                </a:lnTo>
                <a:lnTo>
                  <a:pt x="1365" y="1162"/>
                </a:lnTo>
                <a:lnTo>
                  <a:pt x="1370" y="1179"/>
                </a:lnTo>
                <a:lnTo>
                  <a:pt x="1373" y="1191"/>
                </a:lnTo>
                <a:lnTo>
                  <a:pt x="1376" y="1197"/>
                </a:lnTo>
                <a:lnTo>
                  <a:pt x="1376" y="1197"/>
                </a:lnTo>
                <a:lnTo>
                  <a:pt x="1372" y="1196"/>
                </a:lnTo>
                <a:lnTo>
                  <a:pt x="1360" y="1192"/>
                </a:lnTo>
                <a:lnTo>
                  <a:pt x="1328" y="1180"/>
                </a:lnTo>
                <a:lnTo>
                  <a:pt x="1328" y="1180"/>
                </a:lnTo>
                <a:lnTo>
                  <a:pt x="1319" y="1179"/>
                </a:lnTo>
                <a:lnTo>
                  <a:pt x="1311" y="1180"/>
                </a:lnTo>
                <a:lnTo>
                  <a:pt x="1304" y="1181"/>
                </a:lnTo>
                <a:lnTo>
                  <a:pt x="1297" y="1184"/>
                </a:lnTo>
                <a:lnTo>
                  <a:pt x="1286" y="1189"/>
                </a:lnTo>
                <a:lnTo>
                  <a:pt x="1281" y="1192"/>
                </a:lnTo>
                <a:lnTo>
                  <a:pt x="1300" y="1118"/>
                </a:lnTo>
                <a:close/>
                <a:moveTo>
                  <a:pt x="987" y="1013"/>
                </a:moveTo>
                <a:lnTo>
                  <a:pt x="1019" y="1013"/>
                </a:lnTo>
                <a:lnTo>
                  <a:pt x="983" y="1051"/>
                </a:lnTo>
                <a:lnTo>
                  <a:pt x="987" y="1013"/>
                </a:lnTo>
                <a:close/>
                <a:moveTo>
                  <a:pt x="962" y="1015"/>
                </a:moveTo>
                <a:lnTo>
                  <a:pt x="946" y="1045"/>
                </a:lnTo>
                <a:lnTo>
                  <a:pt x="936" y="1045"/>
                </a:lnTo>
                <a:lnTo>
                  <a:pt x="936" y="1015"/>
                </a:lnTo>
                <a:lnTo>
                  <a:pt x="962" y="101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8" name="Freeform 25">
            <a:extLst>
              <a:ext uri="{FF2B5EF4-FFF2-40B4-BE49-F238E27FC236}">
                <a16:creationId xmlns:a16="http://schemas.microsoft.com/office/drawing/2014/main" id="{510400F1-5918-49CA-80A8-C1A8D819F90B}"/>
              </a:ext>
            </a:extLst>
          </p:cNvPr>
          <p:cNvSpPr>
            <a:spLocks noEditPoints="1"/>
          </p:cNvSpPr>
          <p:nvPr/>
        </p:nvSpPr>
        <p:spPr bwMode="auto">
          <a:xfrm>
            <a:off x="4396343" y="2753924"/>
            <a:ext cx="916727" cy="1637101"/>
          </a:xfrm>
          <a:custGeom>
            <a:avLst/>
            <a:gdLst>
              <a:gd name="T0" fmla="*/ 336 w 733"/>
              <a:gd name="T1" fmla="*/ 103 h 1309"/>
              <a:gd name="T2" fmla="*/ 394 w 733"/>
              <a:gd name="T3" fmla="*/ 131 h 1309"/>
              <a:gd name="T4" fmla="*/ 398 w 733"/>
              <a:gd name="T5" fmla="*/ 189 h 1309"/>
              <a:gd name="T6" fmla="*/ 344 w 733"/>
              <a:gd name="T7" fmla="*/ 269 h 1309"/>
              <a:gd name="T8" fmla="*/ 312 w 733"/>
              <a:gd name="T9" fmla="*/ 344 h 1309"/>
              <a:gd name="T10" fmla="*/ 302 w 733"/>
              <a:gd name="T11" fmla="*/ 409 h 1309"/>
              <a:gd name="T12" fmla="*/ 323 w 733"/>
              <a:gd name="T13" fmla="*/ 508 h 1309"/>
              <a:gd name="T14" fmla="*/ 264 w 733"/>
              <a:gd name="T15" fmla="*/ 547 h 1309"/>
              <a:gd name="T16" fmla="*/ 176 w 733"/>
              <a:gd name="T17" fmla="*/ 626 h 1309"/>
              <a:gd name="T18" fmla="*/ 199 w 733"/>
              <a:gd name="T19" fmla="*/ 746 h 1309"/>
              <a:gd name="T20" fmla="*/ 118 w 733"/>
              <a:gd name="T21" fmla="*/ 811 h 1309"/>
              <a:gd name="T22" fmla="*/ 128 w 733"/>
              <a:gd name="T23" fmla="*/ 836 h 1309"/>
              <a:gd name="T24" fmla="*/ 111 w 733"/>
              <a:gd name="T25" fmla="*/ 855 h 1309"/>
              <a:gd name="T26" fmla="*/ 100 w 733"/>
              <a:gd name="T27" fmla="*/ 895 h 1309"/>
              <a:gd name="T28" fmla="*/ 1 w 733"/>
              <a:gd name="T29" fmla="*/ 1174 h 1309"/>
              <a:gd name="T30" fmla="*/ 11 w 733"/>
              <a:gd name="T31" fmla="*/ 1248 h 1309"/>
              <a:gd name="T32" fmla="*/ 72 w 733"/>
              <a:gd name="T33" fmla="*/ 1203 h 1309"/>
              <a:gd name="T34" fmla="*/ 97 w 733"/>
              <a:gd name="T35" fmla="*/ 1243 h 1309"/>
              <a:gd name="T36" fmla="*/ 119 w 733"/>
              <a:gd name="T37" fmla="*/ 1194 h 1309"/>
              <a:gd name="T38" fmla="*/ 72 w 733"/>
              <a:gd name="T39" fmla="*/ 1173 h 1309"/>
              <a:gd name="T40" fmla="*/ 206 w 733"/>
              <a:gd name="T41" fmla="*/ 1186 h 1309"/>
              <a:gd name="T42" fmla="*/ 182 w 733"/>
              <a:gd name="T43" fmla="*/ 1240 h 1309"/>
              <a:gd name="T44" fmla="*/ 238 w 733"/>
              <a:gd name="T45" fmla="*/ 1285 h 1309"/>
              <a:gd name="T46" fmla="*/ 268 w 733"/>
              <a:gd name="T47" fmla="*/ 1253 h 1309"/>
              <a:gd name="T48" fmla="*/ 304 w 733"/>
              <a:gd name="T49" fmla="*/ 1280 h 1309"/>
              <a:gd name="T50" fmla="*/ 319 w 733"/>
              <a:gd name="T51" fmla="*/ 1238 h 1309"/>
              <a:gd name="T52" fmla="*/ 344 w 733"/>
              <a:gd name="T53" fmla="*/ 1194 h 1309"/>
              <a:gd name="T54" fmla="*/ 407 w 733"/>
              <a:gd name="T55" fmla="*/ 1211 h 1309"/>
              <a:gd name="T56" fmla="*/ 400 w 733"/>
              <a:gd name="T57" fmla="*/ 1229 h 1309"/>
              <a:gd name="T58" fmla="*/ 354 w 733"/>
              <a:gd name="T59" fmla="*/ 1271 h 1309"/>
              <a:gd name="T60" fmla="*/ 363 w 733"/>
              <a:gd name="T61" fmla="*/ 1296 h 1309"/>
              <a:gd name="T62" fmla="*/ 438 w 733"/>
              <a:gd name="T63" fmla="*/ 1302 h 1309"/>
              <a:gd name="T64" fmla="*/ 457 w 733"/>
              <a:gd name="T65" fmla="*/ 1260 h 1309"/>
              <a:gd name="T66" fmla="*/ 488 w 733"/>
              <a:gd name="T67" fmla="*/ 1260 h 1309"/>
              <a:gd name="T68" fmla="*/ 527 w 733"/>
              <a:gd name="T69" fmla="*/ 1279 h 1309"/>
              <a:gd name="T70" fmla="*/ 553 w 733"/>
              <a:gd name="T71" fmla="*/ 1224 h 1309"/>
              <a:gd name="T72" fmla="*/ 519 w 733"/>
              <a:gd name="T73" fmla="*/ 1173 h 1309"/>
              <a:gd name="T74" fmla="*/ 558 w 733"/>
              <a:gd name="T75" fmla="*/ 1190 h 1309"/>
              <a:gd name="T76" fmla="*/ 616 w 733"/>
              <a:gd name="T77" fmla="*/ 1227 h 1309"/>
              <a:gd name="T78" fmla="*/ 599 w 733"/>
              <a:gd name="T79" fmla="*/ 1277 h 1309"/>
              <a:gd name="T80" fmla="*/ 643 w 733"/>
              <a:gd name="T81" fmla="*/ 1309 h 1309"/>
              <a:gd name="T82" fmla="*/ 681 w 733"/>
              <a:gd name="T83" fmla="*/ 1277 h 1309"/>
              <a:gd name="T84" fmla="*/ 653 w 733"/>
              <a:gd name="T85" fmla="*/ 1192 h 1309"/>
              <a:gd name="T86" fmla="*/ 681 w 733"/>
              <a:gd name="T87" fmla="*/ 811 h 1309"/>
              <a:gd name="T88" fmla="*/ 682 w 733"/>
              <a:gd name="T89" fmla="*/ 668 h 1309"/>
              <a:gd name="T90" fmla="*/ 717 w 733"/>
              <a:gd name="T91" fmla="*/ 653 h 1309"/>
              <a:gd name="T92" fmla="*/ 725 w 733"/>
              <a:gd name="T93" fmla="*/ 506 h 1309"/>
              <a:gd name="T94" fmla="*/ 711 w 733"/>
              <a:gd name="T95" fmla="*/ 370 h 1309"/>
              <a:gd name="T96" fmla="*/ 651 w 733"/>
              <a:gd name="T97" fmla="*/ 251 h 1309"/>
              <a:gd name="T98" fmla="*/ 625 w 733"/>
              <a:gd name="T99" fmla="*/ 230 h 1309"/>
              <a:gd name="T100" fmla="*/ 566 w 733"/>
              <a:gd name="T101" fmla="*/ 202 h 1309"/>
              <a:gd name="T102" fmla="*/ 551 w 733"/>
              <a:gd name="T103" fmla="*/ 139 h 1309"/>
              <a:gd name="T104" fmla="*/ 600 w 733"/>
              <a:gd name="T105" fmla="*/ 129 h 1309"/>
              <a:gd name="T106" fmla="*/ 524 w 733"/>
              <a:gd name="T107" fmla="*/ 49 h 1309"/>
              <a:gd name="T108" fmla="*/ 518 w 733"/>
              <a:gd name="T109" fmla="*/ 18 h 1309"/>
              <a:gd name="T110" fmla="*/ 437 w 733"/>
              <a:gd name="T111" fmla="*/ 7 h 1309"/>
              <a:gd name="T112" fmla="*/ 400 w 733"/>
              <a:gd name="T113" fmla="*/ 86 h 1309"/>
              <a:gd name="T114" fmla="*/ 407 w 733"/>
              <a:gd name="T115" fmla="*/ 211 h 1309"/>
              <a:gd name="T116" fmla="*/ 407 w 733"/>
              <a:gd name="T117" fmla="*/ 158 h 1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33" h="1309">
                <a:moveTo>
                  <a:pt x="400" y="86"/>
                </a:moveTo>
                <a:lnTo>
                  <a:pt x="400" y="86"/>
                </a:lnTo>
                <a:lnTo>
                  <a:pt x="389" y="87"/>
                </a:lnTo>
                <a:lnTo>
                  <a:pt x="365" y="91"/>
                </a:lnTo>
                <a:lnTo>
                  <a:pt x="354" y="93"/>
                </a:lnTo>
                <a:lnTo>
                  <a:pt x="344" y="95"/>
                </a:lnTo>
                <a:lnTo>
                  <a:pt x="340" y="98"/>
                </a:lnTo>
                <a:lnTo>
                  <a:pt x="337" y="100"/>
                </a:lnTo>
                <a:lnTo>
                  <a:pt x="336" y="103"/>
                </a:lnTo>
                <a:lnTo>
                  <a:pt x="336" y="105"/>
                </a:lnTo>
                <a:lnTo>
                  <a:pt x="336" y="105"/>
                </a:lnTo>
                <a:lnTo>
                  <a:pt x="338" y="107"/>
                </a:lnTo>
                <a:lnTo>
                  <a:pt x="340" y="111"/>
                </a:lnTo>
                <a:lnTo>
                  <a:pt x="348" y="116"/>
                </a:lnTo>
                <a:lnTo>
                  <a:pt x="357" y="120"/>
                </a:lnTo>
                <a:lnTo>
                  <a:pt x="368" y="124"/>
                </a:lnTo>
                <a:lnTo>
                  <a:pt x="386" y="130"/>
                </a:lnTo>
                <a:lnTo>
                  <a:pt x="394" y="131"/>
                </a:lnTo>
                <a:lnTo>
                  <a:pt x="394" y="131"/>
                </a:lnTo>
                <a:lnTo>
                  <a:pt x="392" y="138"/>
                </a:lnTo>
                <a:lnTo>
                  <a:pt x="390" y="147"/>
                </a:lnTo>
                <a:lnTo>
                  <a:pt x="389" y="158"/>
                </a:lnTo>
                <a:lnTo>
                  <a:pt x="389" y="158"/>
                </a:lnTo>
                <a:lnTo>
                  <a:pt x="389" y="168"/>
                </a:lnTo>
                <a:lnTo>
                  <a:pt x="392" y="175"/>
                </a:lnTo>
                <a:lnTo>
                  <a:pt x="394" y="181"/>
                </a:lnTo>
                <a:lnTo>
                  <a:pt x="398" y="189"/>
                </a:lnTo>
                <a:lnTo>
                  <a:pt x="398" y="189"/>
                </a:lnTo>
                <a:lnTo>
                  <a:pt x="398" y="200"/>
                </a:lnTo>
                <a:lnTo>
                  <a:pt x="396" y="210"/>
                </a:lnTo>
                <a:lnTo>
                  <a:pt x="394" y="219"/>
                </a:lnTo>
                <a:lnTo>
                  <a:pt x="394" y="219"/>
                </a:lnTo>
                <a:lnTo>
                  <a:pt x="371" y="244"/>
                </a:lnTo>
                <a:lnTo>
                  <a:pt x="355" y="262"/>
                </a:lnTo>
                <a:lnTo>
                  <a:pt x="348" y="267"/>
                </a:lnTo>
                <a:lnTo>
                  <a:pt x="344" y="269"/>
                </a:lnTo>
                <a:lnTo>
                  <a:pt x="344" y="269"/>
                </a:lnTo>
                <a:lnTo>
                  <a:pt x="342" y="271"/>
                </a:lnTo>
                <a:lnTo>
                  <a:pt x="339" y="275"/>
                </a:lnTo>
                <a:lnTo>
                  <a:pt x="334" y="290"/>
                </a:lnTo>
                <a:lnTo>
                  <a:pt x="329" y="310"/>
                </a:lnTo>
                <a:lnTo>
                  <a:pt x="325" y="319"/>
                </a:lnTo>
                <a:lnTo>
                  <a:pt x="320" y="327"/>
                </a:lnTo>
                <a:lnTo>
                  <a:pt x="320" y="327"/>
                </a:lnTo>
                <a:lnTo>
                  <a:pt x="312" y="344"/>
                </a:lnTo>
                <a:lnTo>
                  <a:pt x="304" y="361"/>
                </a:lnTo>
                <a:lnTo>
                  <a:pt x="294" y="383"/>
                </a:lnTo>
                <a:lnTo>
                  <a:pt x="294" y="383"/>
                </a:lnTo>
                <a:lnTo>
                  <a:pt x="293" y="390"/>
                </a:lnTo>
                <a:lnTo>
                  <a:pt x="293" y="395"/>
                </a:lnTo>
                <a:lnTo>
                  <a:pt x="294" y="399"/>
                </a:lnTo>
                <a:lnTo>
                  <a:pt x="295" y="403"/>
                </a:lnTo>
                <a:lnTo>
                  <a:pt x="298" y="407"/>
                </a:lnTo>
                <a:lnTo>
                  <a:pt x="302" y="409"/>
                </a:lnTo>
                <a:lnTo>
                  <a:pt x="307" y="413"/>
                </a:lnTo>
                <a:lnTo>
                  <a:pt x="307" y="413"/>
                </a:lnTo>
                <a:lnTo>
                  <a:pt x="327" y="421"/>
                </a:lnTo>
                <a:lnTo>
                  <a:pt x="336" y="426"/>
                </a:lnTo>
                <a:lnTo>
                  <a:pt x="336" y="426"/>
                </a:lnTo>
                <a:lnTo>
                  <a:pt x="330" y="462"/>
                </a:lnTo>
                <a:lnTo>
                  <a:pt x="325" y="489"/>
                </a:lnTo>
                <a:lnTo>
                  <a:pt x="323" y="508"/>
                </a:lnTo>
                <a:lnTo>
                  <a:pt x="323" y="508"/>
                </a:lnTo>
                <a:lnTo>
                  <a:pt x="324" y="513"/>
                </a:lnTo>
                <a:lnTo>
                  <a:pt x="326" y="516"/>
                </a:lnTo>
                <a:lnTo>
                  <a:pt x="330" y="520"/>
                </a:lnTo>
                <a:lnTo>
                  <a:pt x="333" y="524"/>
                </a:lnTo>
                <a:lnTo>
                  <a:pt x="340" y="527"/>
                </a:lnTo>
                <a:lnTo>
                  <a:pt x="344" y="530"/>
                </a:lnTo>
                <a:lnTo>
                  <a:pt x="344" y="540"/>
                </a:lnTo>
                <a:lnTo>
                  <a:pt x="264" y="547"/>
                </a:lnTo>
                <a:lnTo>
                  <a:pt x="264" y="547"/>
                </a:lnTo>
                <a:lnTo>
                  <a:pt x="256" y="557"/>
                </a:lnTo>
                <a:lnTo>
                  <a:pt x="238" y="571"/>
                </a:lnTo>
                <a:lnTo>
                  <a:pt x="238" y="571"/>
                </a:lnTo>
                <a:lnTo>
                  <a:pt x="211" y="590"/>
                </a:lnTo>
                <a:lnTo>
                  <a:pt x="195" y="602"/>
                </a:lnTo>
                <a:lnTo>
                  <a:pt x="186" y="612"/>
                </a:lnTo>
                <a:lnTo>
                  <a:pt x="186" y="612"/>
                </a:lnTo>
                <a:lnTo>
                  <a:pt x="179" y="620"/>
                </a:lnTo>
                <a:lnTo>
                  <a:pt x="176" y="626"/>
                </a:lnTo>
                <a:lnTo>
                  <a:pt x="174" y="633"/>
                </a:lnTo>
                <a:lnTo>
                  <a:pt x="172" y="640"/>
                </a:lnTo>
                <a:lnTo>
                  <a:pt x="170" y="649"/>
                </a:lnTo>
                <a:lnTo>
                  <a:pt x="170" y="657"/>
                </a:lnTo>
                <a:lnTo>
                  <a:pt x="173" y="668"/>
                </a:lnTo>
                <a:lnTo>
                  <a:pt x="173" y="668"/>
                </a:lnTo>
                <a:lnTo>
                  <a:pt x="179" y="690"/>
                </a:lnTo>
                <a:lnTo>
                  <a:pt x="187" y="716"/>
                </a:lnTo>
                <a:lnTo>
                  <a:pt x="199" y="746"/>
                </a:lnTo>
                <a:lnTo>
                  <a:pt x="191" y="776"/>
                </a:lnTo>
                <a:lnTo>
                  <a:pt x="186" y="778"/>
                </a:lnTo>
                <a:lnTo>
                  <a:pt x="169" y="808"/>
                </a:lnTo>
                <a:lnTo>
                  <a:pt x="143" y="808"/>
                </a:lnTo>
                <a:lnTo>
                  <a:pt x="143" y="808"/>
                </a:lnTo>
                <a:lnTo>
                  <a:pt x="138" y="807"/>
                </a:lnTo>
                <a:lnTo>
                  <a:pt x="128" y="808"/>
                </a:lnTo>
                <a:lnTo>
                  <a:pt x="123" y="809"/>
                </a:lnTo>
                <a:lnTo>
                  <a:pt x="118" y="811"/>
                </a:lnTo>
                <a:lnTo>
                  <a:pt x="114" y="815"/>
                </a:lnTo>
                <a:lnTo>
                  <a:pt x="114" y="817"/>
                </a:lnTo>
                <a:lnTo>
                  <a:pt x="114" y="821"/>
                </a:lnTo>
                <a:lnTo>
                  <a:pt x="114" y="821"/>
                </a:lnTo>
                <a:lnTo>
                  <a:pt x="116" y="827"/>
                </a:lnTo>
                <a:lnTo>
                  <a:pt x="117" y="830"/>
                </a:lnTo>
                <a:lnTo>
                  <a:pt x="120" y="834"/>
                </a:lnTo>
                <a:lnTo>
                  <a:pt x="123" y="835"/>
                </a:lnTo>
                <a:lnTo>
                  <a:pt x="128" y="836"/>
                </a:lnTo>
                <a:lnTo>
                  <a:pt x="130" y="836"/>
                </a:lnTo>
                <a:lnTo>
                  <a:pt x="130" y="836"/>
                </a:lnTo>
                <a:lnTo>
                  <a:pt x="128" y="845"/>
                </a:lnTo>
                <a:lnTo>
                  <a:pt x="128" y="845"/>
                </a:lnTo>
                <a:lnTo>
                  <a:pt x="126" y="847"/>
                </a:lnTo>
                <a:lnTo>
                  <a:pt x="123" y="851"/>
                </a:lnTo>
                <a:lnTo>
                  <a:pt x="118" y="853"/>
                </a:lnTo>
                <a:lnTo>
                  <a:pt x="111" y="855"/>
                </a:lnTo>
                <a:lnTo>
                  <a:pt x="111" y="855"/>
                </a:lnTo>
                <a:lnTo>
                  <a:pt x="107" y="857"/>
                </a:lnTo>
                <a:lnTo>
                  <a:pt x="105" y="860"/>
                </a:lnTo>
                <a:lnTo>
                  <a:pt x="103" y="864"/>
                </a:lnTo>
                <a:lnTo>
                  <a:pt x="101" y="869"/>
                </a:lnTo>
                <a:lnTo>
                  <a:pt x="99" y="877"/>
                </a:lnTo>
                <a:lnTo>
                  <a:pt x="98" y="884"/>
                </a:lnTo>
                <a:lnTo>
                  <a:pt x="98" y="884"/>
                </a:lnTo>
                <a:lnTo>
                  <a:pt x="99" y="890"/>
                </a:lnTo>
                <a:lnTo>
                  <a:pt x="100" y="895"/>
                </a:lnTo>
                <a:lnTo>
                  <a:pt x="104" y="901"/>
                </a:lnTo>
                <a:lnTo>
                  <a:pt x="37" y="1166"/>
                </a:lnTo>
                <a:lnTo>
                  <a:pt x="32" y="1149"/>
                </a:lnTo>
                <a:lnTo>
                  <a:pt x="11" y="1149"/>
                </a:lnTo>
                <a:lnTo>
                  <a:pt x="11" y="1149"/>
                </a:lnTo>
                <a:lnTo>
                  <a:pt x="9" y="1152"/>
                </a:lnTo>
                <a:lnTo>
                  <a:pt x="5" y="1160"/>
                </a:lnTo>
                <a:lnTo>
                  <a:pt x="4" y="1166"/>
                </a:lnTo>
                <a:lnTo>
                  <a:pt x="1" y="1174"/>
                </a:lnTo>
                <a:lnTo>
                  <a:pt x="0" y="1185"/>
                </a:lnTo>
                <a:lnTo>
                  <a:pt x="0" y="1197"/>
                </a:lnTo>
                <a:lnTo>
                  <a:pt x="0" y="1197"/>
                </a:lnTo>
                <a:lnTo>
                  <a:pt x="0" y="1210"/>
                </a:lnTo>
                <a:lnTo>
                  <a:pt x="1" y="1221"/>
                </a:lnTo>
                <a:lnTo>
                  <a:pt x="4" y="1229"/>
                </a:lnTo>
                <a:lnTo>
                  <a:pt x="5" y="1236"/>
                </a:lnTo>
                <a:lnTo>
                  <a:pt x="9" y="1244"/>
                </a:lnTo>
                <a:lnTo>
                  <a:pt x="11" y="1248"/>
                </a:lnTo>
                <a:lnTo>
                  <a:pt x="32" y="1248"/>
                </a:lnTo>
                <a:lnTo>
                  <a:pt x="32" y="1248"/>
                </a:lnTo>
                <a:lnTo>
                  <a:pt x="34" y="1244"/>
                </a:lnTo>
                <a:lnTo>
                  <a:pt x="37" y="1231"/>
                </a:lnTo>
                <a:lnTo>
                  <a:pt x="37" y="1231"/>
                </a:lnTo>
                <a:lnTo>
                  <a:pt x="38" y="1222"/>
                </a:lnTo>
                <a:lnTo>
                  <a:pt x="40" y="1212"/>
                </a:lnTo>
                <a:lnTo>
                  <a:pt x="40" y="1203"/>
                </a:lnTo>
                <a:lnTo>
                  <a:pt x="72" y="1203"/>
                </a:lnTo>
                <a:lnTo>
                  <a:pt x="72" y="1203"/>
                </a:lnTo>
                <a:lnTo>
                  <a:pt x="74" y="1212"/>
                </a:lnTo>
                <a:lnTo>
                  <a:pt x="76" y="1227"/>
                </a:lnTo>
                <a:lnTo>
                  <a:pt x="76" y="1227"/>
                </a:lnTo>
                <a:lnTo>
                  <a:pt x="79" y="1231"/>
                </a:lnTo>
                <a:lnTo>
                  <a:pt x="81" y="1236"/>
                </a:lnTo>
                <a:lnTo>
                  <a:pt x="85" y="1242"/>
                </a:lnTo>
                <a:lnTo>
                  <a:pt x="85" y="1242"/>
                </a:lnTo>
                <a:lnTo>
                  <a:pt x="97" y="1243"/>
                </a:lnTo>
                <a:lnTo>
                  <a:pt x="106" y="1243"/>
                </a:lnTo>
                <a:lnTo>
                  <a:pt x="111" y="1242"/>
                </a:lnTo>
                <a:lnTo>
                  <a:pt x="111" y="1242"/>
                </a:lnTo>
                <a:lnTo>
                  <a:pt x="113" y="1241"/>
                </a:lnTo>
                <a:lnTo>
                  <a:pt x="114" y="1237"/>
                </a:lnTo>
                <a:lnTo>
                  <a:pt x="117" y="1227"/>
                </a:lnTo>
                <a:lnTo>
                  <a:pt x="118" y="1212"/>
                </a:lnTo>
                <a:lnTo>
                  <a:pt x="119" y="1194"/>
                </a:lnTo>
                <a:lnTo>
                  <a:pt x="119" y="1194"/>
                </a:lnTo>
                <a:lnTo>
                  <a:pt x="118" y="1178"/>
                </a:lnTo>
                <a:lnTo>
                  <a:pt x="116" y="1164"/>
                </a:lnTo>
                <a:lnTo>
                  <a:pt x="111" y="1149"/>
                </a:lnTo>
                <a:lnTo>
                  <a:pt x="111" y="1149"/>
                </a:lnTo>
                <a:lnTo>
                  <a:pt x="110" y="1149"/>
                </a:lnTo>
                <a:lnTo>
                  <a:pt x="106" y="1148"/>
                </a:lnTo>
                <a:lnTo>
                  <a:pt x="94" y="1148"/>
                </a:lnTo>
                <a:lnTo>
                  <a:pt x="76" y="1149"/>
                </a:lnTo>
                <a:lnTo>
                  <a:pt x="72" y="1173"/>
                </a:lnTo>
                <a:lnTo>
                  <a:pt x="61" y="1173"/>
                </a:lnTo>
                <a:lnTo>
                  <a:pt x="61" y="1166"/>
                </a:lnTo>
                <a:lnTo>
                  <a:pt x="85" y="1086"/>
                </a:lnTo>
                <a:lnTo>
                  <a:pt x="106" y="1086"/>
                </a:lnTo>
                <a:lnTo>
                  <a:pt x="114" y="1108"/>
                </a:lnTo>
                <a:lnTo>
                  <a:pt x="206" y="1173"/>
                </a:lnTo>
                <a:lnTo>
                  <a:pt x="227" y="1186"/>
                </a:lnTo>
                <a:lnTo>
                  <a:pt x="206" y="1186"/>
                </a:lnTo>
                <a:lnTo>
                  <a:pt x="206" y="1186"/>
                </a:lnTo>
                <a:lnTo>
                  <a:pt x="204" y="1187"/>
                </a:lnTo>
                <a:lnTo>
                  <a:pt x="200" y="1189"/>
                </a:lnTo>
                <a:lnTo>
                  <a:pt x="197" y="1192"/>
                </a:lnTo>
                <a:lnTo>
                  <a:pt x="193" y="1198"/>
                </a:lnTo>
                <a:lnTo>
                  <a:pt x="188" y="1205"/>
                </a:lnTo>
                <a:lnTo>
                  <a:pt x="186" y="1213"/>
                </a:lnTo>
                <a:lnTo>
                  <a:pt x="183" y="1225"/>
                </a:lnTo>
                <a:lnTo>
                  <a:pt x="182" y="1240"/>
                </a:lnTo>
                <a:lnTo>
                  <a:pt x="182" y="1240"/>
                </a:lnTo>
                <a:lnTo>
                  <a:pt x="183" y="1254"/>
                </a:lnTo>
                <a:lnTo>
                  <a:pt x="187" y="1265"/>
                </a:lnTo>
                <a:lnTo>
                  <a:pt x="191" y="1272"/>
                </a:lnTo>
                <a:lnTo>
                  <a:pt x="197" y="1278"/>
                </a:lnTo>
                <a:lnTo>
                  <a:pt x="201" y="1281"/>
                </a:lnTo>
                <a:lnTo>
                  <a:pt x="205" y="1284"/>
                </a:lnTo>
                <a:lnTo>
                  <a:pt x="210" y="1285"/>
                </a:lnTo>
                <a:lnTo>
                  <a:pt x="238" y="1285"/>
                </a:lnTo>
                <a:lnTo>
                  <a:pt x="238" y="1285"/>
                </a:lnTo>
                <a:lnTo>
                  <a:pt x="242" y="1285"/>
                </a:lnTo>
                <a:lnTo>
                  <a:pt x="244" y="1284"/>
                </a:lnTo>
                <a:lnTo>
                  <a:pt x="248" y="1280"/>
                </a:lnTo>
                <a:lnTo>
                  <a:pt x="251" y="1274"/>
                </a:lnTo>
                <a:lnTo>
                  <a:pt x="254" y="1268"/>
                </a:lnTo>
                <a:lnTo>
                  <a:pt x="256" y="1257"/>
                </a:lnTo>
                <a:lnTo>
                  <a:pt x="257" y="1253"/>
                </a:lnTo>
                <a:lnTo>
                  <a:pt x="268" y="1253"/>
                </a:lnTo>
                <a:lnTo>
                  <a:pt x="268" y="1253"/>
                </a:lnTo>
                <a:lnTo>
                  <a:pt x="269" y="1257"/>
                </a:lnTo>
                <a:lnTo>
                  <a:pt x="274" y="1267"/>
                </a:lnTo>
                <a:lnTo>
                  <a:pt x="277" y="1273"/>
                </a:lnTo>
                <a:lnTo>
                  <a:pt x="282" y="1278"/>
                </a:lnTo>
                <a:lnTo>
                  <a:pt x="289" y="1281"/>
                </a:lnTo>
                <a:lnTo>
                  <a:pt x="296" y="1282"/>
                </a:lnTo>
                <a:lnTo>
                  <a:pt x="296" y="1282"/>
                </a:lnTo>
                <a:lnTo>
                  <a:pt x="300" y="1281"/>
                </a:lnTo>
                <a:lnTo>
                  <a:pt x="304" y="1280"/>
                </a:lnTo>
                <a:lnTo>
                  <a:pt x="307" y="1278"/>
                </a:lnTo>
                <a:lnTo>
                  <a:pt x="309" y="1275"/>
                </a:lnTo>
                <a:lnTo>
                  <a:pt x="313" y="1268"/>
                </a:lnTo>
                <a:lnTo>
                  <a:pt x="315" y="1261"/>
                </a:lnTo>
                <a:lnTo>
                  <a:pt x="317" y="1253"/>
                </a:lnTo>
                <a:lnTo>
                  <a:pt x="318" y="1247"/>
                </a:lnTo>
                <a:lnTo>
                  <a:pt x="318" y="1240"/>
                </a:lnTo>
                <a:lnTo>
                  <a:pt x="318" y="1240"/>
                </a:lnTo>
                <a:lnTo>
                  <a:pt x="319" y="1238"/>
                </a:lnTo>
                <a:lnTo>
                  <a:pt x="331" y="1231"/>
                </a:lnTo>
                <a:lnTo>
                  <a:pt x="331" y="1231"/>
                </a:lnTo>
                <a:lnTo>
                  <a:pt x="336" y="1229"/>
                </a:lnTo>
                <a:lnTo>
                  <a:pt x="338" y="1225"/>
                </a:lnTo>
                <a:lnTo>
                  <a:pt x="340" y="1222"/>
                </a:lnTo>
                <a:lnTo>
                  <a:pt x="342" y="1218"/>
                </a:lnTo>
                <a:lnTo>
                  <a:pt x="343" y="1208"/>
                </a:lnTo>
                <a:lnTo>
                  <a:pt x="344" y="1194"/>
                </a:lnTo>
                <a:lnTo>
                  <a:pt x="344" y="1194"/>
                </a:lnTo>
                <a:lnTo>
                  <a:pt x="345" y="1181"/>
                </a:lnTo>
                <a:lnTo>
                  <a:pt x="344" y="1172"/>
                </a:lnTo>
                <a:lnTo>
                  <a:pt x="343" y="1167"/>
                </a:lnTo>
                <a:lnTo>
                  <a:pt x="342" y="1166"/>
                </a:lnTo>
                <a:lnTo>
                  <a:pt x="376" y="1166"/>
                </a:lnTo>
                <a:lnTo>
                  <a:pt x="374" y="1210"/>
                </a:lnTo>
                <a:lnTo>
                  <a:pt x="374" y="1210"/>
                </a:lnTo>
                <a:lnTo>
                  <a:pt x="388" y="1211"/>
                </a:lnTo>
                <a:lnTo>
                  <a:pt x="407" y="1211"/>
                </a:lnTo>
                <a:lnTo>
                  <a:pt x="407" y="1211"/>
                </a:lnTo>
                <a:lnTo>
                  <a:pt x="407" y="1210"/>
                </a:lnTo>
                <a:lnTo>
                  <a:pt x="407" y="1210"/>
                </a:lnTo>
                <a:lnTo>
                  <a:pt x="407" y="1210"/>
                </a:lnTo>
                <a:lnTo>
                  <a:pt x="407" y="1211"/>
                </a:lnTo>
                <a:lnTo>
                  <a:pt x="407" y="1211"/>
                </a:lnTo>
                <a:lnTo>
                  <a:pt x="407" y="1217"/>
                </a:lnTo>
                <a:lnTo>
                  <a:pt x="407" y="1221"/>
                </a:lnTo>
                <a:lnTo>
                  <a:pt x="400" y="1229"/>
                </a:lnTo>
                <a:lnTo>
                  <a:pt x="400" y="1229"/>
                </a:lnTo>
                <a:lnTo>
                  <a:pt x="394" y="1241"/>
                </a:lnTo>
                <a:lnTo>
                  <a:pt x="383" y="1255"/>
                </a:lnTo>
                <a:lnTo>
                  <a:pt x="383" y="1255"/>
                </a:lnTo>
                <a:lnTo>
                  <a:pt x="380" y="1259"/>
                </a:lnTo>
                <a:lnTo>
                  <a:pt x="374" y="1262"/>
                </a:lnTo>
                <a:lnTo>
                  <a:pt x="357" y="1268"/>
                </a:lnTo>
                <a:lnTo>
                  <a:pt x="357" y="1268"/>
                </a:lnTo>
                <a:lnTo>
                  <a:pt x="354" y="1271"/>
                </a:lnTo>
                <a:lnTo>
                  <a:pt x="351" y="1274"/>
                </a:lnTo>
                <a:lnTo>
                  <a:pt x="349" y="1278"/>
                </a:lnTo>
                <a:lnTo>
                  <a:pt x="348" y="1281"/>
                </a:lnTo>
                <a:lnTo>
                  <a:pt x="346" y="1287"/>
                </a:lnTo>
                <a:lnTo>
                  <a:pt x="346" y="1293"/>
                </a:lnTo>
                <a:lnTo>
                  <a:pt x="346" y="1293"/>
                </a:lnTo>
                <a:lnTo>
                  <a:pt x="349" y="1294"/>
                </a:lnTo>
                <a:lnTo>
                  <a:pt x="352" y="1294"/>
                </a:lnTo>
                <a:lnTo>
                  <a:pt x="363" y="1296"/>
                </a:lnTo>
                <a:lnTo>
                  <a:pt x="378" y="1296"/>
                </a:lnTo>
                <a:lnTo>
                  <a:pt x="378" y="1296"/>
                </a:lnTo>
                <a:lnTo>
                  <a:pt x="393" y="1298"/>
                </a:lnTo>
                <a:lnTo>
                  <a:pt x="413" y="1303"/>
                </a:lnTo>
                <a:lnTo>
                  <a:pt x="413" y="1303"/>
                </a:lnTo>
                <a:lnTo>
                  <a:pt x="420" y="1304"/>
                </a:lnTo>
                <a:lnTo>
                  <a:pt x="428" y="1304"/>
                </a:lnTo>
                <a:lnTo>
                  <a:pt x="436" y="1303"/>
                </a:lnTo>
                <a:lnTo>
                  <a:pt x="438" y="1302"/>
                </a:lnTo>
                <a:lnTo>
                  <a:pt x="439" y="1300"/>
                </a:lnTo>
                <a:lnTo>
                  <a:pt x="439" y="1300"/>
                </a:lnTo>
                <a:lnTo>
                  <a:pt x="440" y="1294"/>
                </a:lnTo>
                <a:lnTo>
                  <a:pt x="442" y="1284"/>
                </a:lnTo>
                <a:lnTo>
                  <a:pt x="442" y="1268"/>
                </a:lnTo>
                <a:lnTo>
                  <a:pt x="452" y="1248"/>
                </a:lnTo>
                <a:lnTo>
                  <a:pt x="452" y="1248"/>
                </a:lnTo>
                <a:lnTo>
                  <a:pt x="453" y="1252"/>
                </a:lnTo>
                <a:lnTo>
                  <a:pt x="457" y="1260"/>
                </a:lnTo>
                <a:lnTo>
                  <a:pt x="461" y="1263"/>
                </a:lnTo>
                <a:lnTo>
                  <a:pt x="464" y="1268"/>
                </a:lnTo>
                <a:lnTo>
                  <a:pt x="468" y="1271"/>
                </a:lnTo>
                <a:lnTo>
                  <a:pt x="474" y="1272"/>
                </a:lnTo>
                <a:lnTo>
                  <a:pt x="474" y="1272"/>
                </a:lnTo>
                <a:lnTo>
                  <a:pt x="478" y="1271"/>
                </a:lnTo>
                <a:lnTo>
                  <a:pt x="483" y="1268"/>
                </a:lnTo>
                <a:lnTo>
                  <a:pt x="486" y="1263"/>
                </a:lnTo>
                <a:lnTo>
                  <a:pt x="488" y="1260"/>
                </a:lnTo>
                <a:lnTo>
                  <a:pt x="489" y="1252"/>
                </a:lnTo>
                <a:lnTo>
                  <a:pt x="489" y="1248"/>
                </a:lnTo>
                <a:lnTo>
                  <a:pt x="500" y="1248"/>
                </a:lnTo>
                <a:lnTo>
                  <a:pt x="500" y="1248"/>
                </a:lnTo>
                <a:lnTo>
                  <a:pt x="510" y="1263"/>
                </a:lnTo>
                <a:lnTo>
                  <a:pt x="520" y="1274"/>
                </a:lnTo>
                <a:lnTo>
                  <a:pt x="524" y="1278"/>
                </a:lnTo>
                <a:lnTo>
                  <a:pt x="527" y="1279"/>
                </a:lnTo>
                <a:lnTo>
                  <a:pt x="527" y="1279"/>
                </a:lnTo>
                <a:lnTo>
                  <a:pt x="530" y="1279"/>
                </a:lnTo>
                <a:lnTo>
                  <a:pt x="533" y="1278"/>
                </a:lnTo>
                <a:lnTo>
                  <a:pt x="538" y="1274"/>
                </a:lnTo>
                <a:lnTo>
                  <a:pt x="543" y="1269"/>
                </a:lnTo>
                <a:lnTo>
                  <a:pt x="546" y="1262"/>
                </a:lnTo>
                <a:lnTo>
                  <a:pt x="550" y="1253"/>
                </a:lnTo>
                <a:lnTo>
                  <a:pt x="552" y="1240"/>
                </a:lnTo>
                <a:lnTo>
                  <a:pt x="553" y="1224"/>
                </a:lnTo>
                <a:lnTo>
                  <a:pt x="553" y="1224"/>
                </a:lnTo>
                <a:lnTo>
                  <a:pt x="552" y="1216"/>
                </a:lnTo>
                <a:lnTo>
                  <a:pt x="552" y="1208"/>
                </a:lnTo>
                <a:lnTo>
                  <a:pt x="550" y="1202"/>
                </a:lnTo>
                <a:lnTo>
                  <a:pt x="547" y="1196"/>
                </a:lnTo>
                <a:lnTo>
                  <a:pt x="543" y="1187"/>
                </a:lnTo>
                <a:lnTo>
                  <a:pt x="535" y="1180"/>
                </a:lnTo>
                <a:lnTo>
                  <a:pt x="530" y="1177"/>
                </a:lnTo>
                <a:lnTo>
                  <a:pt x="524" y="1174"/>
                </a:lnTo>
                <a:lnTo>
                  <a:pt x="519" y="1173"/>
                </a:lnTo>
                <a:lnTo>
                  <a:pt x="519" y="1083"/>
                </a:lnTo>
                <a:lnTo>
                  <a:pt x="519" y="1083"/>
                </a:lnTo>
                <a:lnTo>
                  <a:pt x="534" y="1128"/>
                </a:lnTo>
                <a:lnTo>
                  <a:pt x="534" y="1128"/>
                </a:lnTo>
                <a:lnTo>
                  <a:pt x="539" y="1140"/>
                </a:lnTo>
                <a:lnTo>
                  <a:pt x="547" y="1158"/>
                </a:lnTo>
                <a:lnTo>
                  <a:pt x="547" y="1158"/>
                </a:lnTo>
                <a:lnTo>
                  <a:pt x="555" y="1174"/>
                </a:lnTo>
                <a:lnTo>
                  <a:pt x="558" y="1190"/>
                </a:lnTo>
                <a:lnTo>
                  <a:pt x="560" y="1205"/>
                </a:lnTo>
                <a:lnTo>
                  <a:pt x="622" y="1200"/>
                </a:lnTo>
                <a:lnTo>
                  <a:pt x="622" y="1200"/>
                </a:lnTo>
                <a:lnTo>
                  <a:pt x="620" y="1211"/>
                </a:lnTo>
                <a:lnTo>
                  <a:pt x="619" y="1219"/>
                </a:lnTo>
                <a:lnTo>
                  <a:pt x="619" y="1224"/>
                </a:lnTo>
                <a:lnTo>
                  <a:pt x="619" y="1224"/>
                </a:lnTo>
                <a:lnTo>
                  <a:pt x="619" y="1225"/>
                </a:lnTo>
                <a:lnTo>
                  <a:pt x="616" y="1227"/>
                </a:lnTo>
                <a:lnTo>
                  <a:pt x="614" y="1229"/>
                </a:lnTo>
                <a:lnTo>
                  <a:pt x="612" y="1231"/>
                </a:lnTo>
                <a:lnTo>
                  <a:pt x="612" y="1231"/>
                </a:lnTo>
                <a:lnTo>
                  <a:pt x="609" y="1237"/>
                </a:lnTo>
                <a:lnTo>
                  <a:pt x="608" y="1246"/>
                </a:lnTo>
                <a:lnTo>
                  <a:pt x="607" y="1253"/>
                </a:lnTo>
                <a:lnTo>
                  <a:pt x="606" y="1259"/>
                </a:lnTo>
                <a:lnTo>
                  <a:pt x="606" y="1259"/>
                </a:lnTo>
                <a:lnTo>
                  <a:pt x="599" y="1277"/>
                </a:lnTo>
                <a:lnTo>
                  <a:pt x="596" y="1290"/>
                </a:lnTo>
                <a:lnTo>
                  <a:pt x="595" y="1294"/>
                </a:lnTo>
                <a:lnTo>
                  <a:pt x="595" y="1298"/>
                </a:lnTo>
                <a:lnTo>
                  <a:pt x="595" y="1298"/>
                </a:lnTo>
                <a:lnTo>
                  <a:pt x="597" y="1300"/>
                </a:lnTo>
                <a:lnTo>
                  <a:pt x="602" y="1303"/>
                </a:lnTo>
                <a:lnTo>
                  <a:pt x="615" y="1306"/>
                </a:lnTo>
                <a:lnTo>
                  <a:pt x="631" y="1309"/>
                </a:lnTo>
                <a:lnTo>
                  <a:pt x="643" y="1309"/>
                </a:lnTo>
                <a:lnTo>
                  <a:pt x="643" y="1309"/>
                </a:lnTo>
                <a:lnTo>
                  <a:pt x="654" y="1306"/>
                </a:lnTo>
                <a:lnTo>
                  <a:pt x="662" y="1304"/>
                </a:lnTo>
                <a:lnTo>
                  <a:pt x="667" y="1300"/>
                </a:lnTo>
                <a:lnTo>
                  <a:pt x="672" y="1297"/>
                </a:lnTo>
                <a:lnTo>
                  <a:pt x="677" y="1291"/>
                </a:lnTo>
                <a:lnTo>
                  <a:pt x="679" y="1285"/>
                </a:lnTo>
                <a:lnTo>
                  <a:pt x="681" y="1277"/>
                </a:lnTo>
                <a:lnTo>
                  <a:pt x="681" y="1277"/>
                </a:lnTo>
                <a:lnTo>
                  <a:pt x="678" y="1269"/>
                </a:lnTo>
                <a:lnTo>
                  <a:pt x="677" y="1262"/>
                </a:lnTo>
                <a:lnTo>
                  <a:pt x="673" y="1257"/>
                </a:lnTo>
                <a:lnTo>
                  <a:pt x="670" y="1253"/>
                </a:lnTo>
                <a:lnTo>
                  <a:pt x="664" y="1247"/>
                </a:lnTo>
                <a:lnTo>
                  <a:pt x="663" y="1244"/>
                </a:lnTo>
                <a:lnTo>
                  <a:pt x="662" y="1242"/>
                </a:lnTo>
                <a:lnTo>
                  <a:pt x="662" y="1242"/>
                </a:lnTo>
                <a:lnTo>
                  <a:pt x="653" y="1192"/>
                </a:lnTo>
                <a:lnTo>
                  <a:pt x="733" y="1171"/>
                </a:lnTo>
                <a:lnTo>
                  <a:pt x="733" y="1171"/>
                </a:lnTo>
                <a:lnTo>
                  <a:pt x="725" y="1110"/>
                </a:lnTo>
                <a:lnTo>
                  <a:pt x="707" y="993"/>
                </a:lnTo>
                <a:lnTo>
                  <a:pt x="707" y="993"/>
                </a:lnTo>
                <a:lnTo>
                  <a:pt x="697" y="935"/>
                </a:lnTo>
                <a:lnTo>
                  <a:pt x="689" y="879"/>
                </a:lnTo>
                <a:lnTo>
                  <a:pt x="683" y="832"/>
                </a:lnTo>
                <a:lnTo>
                  <a:pt x="681" y="811"/>
                </a:lnTo>
                <a:lnTo>
                  <a:pt x="681" y="797"/>
                </a:lnTo>
                <a:lnTo>
                  <a:pt x="681" y="797"/>
                </a:lnTo>
                <a:lnTo>
                  <a:pt x="679" y="764"/>
                </a:lnTo>
                <a:lnTo>
                  <a:pt x="677" y="723"/>
                </a:lnTo>
                <a:lnTo>
                  <a:pt x="675" y="672"/>
                </a:lnTo>
                <a:lnTo>
                  <a:pt x="675" y="672"/>
                </a:lnTo>
                <a:lnTo>
                  <a:pt x="676" y="671"/>
                </a:lnTo>
                <a:lnTo>
                  <a:pt x="677" y="670"/>
                </a:lnTo>
                <a:lnTo>
                  <a:pt x="682" y="668"/>
                </a:lnTo>
                <a:lnTo>
                  <a:pt x="688" y="668"/>
                </a:lnTo>
                <a:lnTo>
                  <a:pt x="690" y="668"/>
                </a:lnTo>
                <a:lnTo>
                  <a:pt x="690" y="668"/>
                </a:lnTo>
                <a:lnTo>
                  <a:pt x="695" y="666"/>
                </a:lnTo>
                <a:lnTo>
                  <a:pt x="703" y="664"/>
                </a:lnTo>
                <a:lnTo>
                  <a:pt x="711" y="659"/>
                </a:lnTo>
                <a:lnTo>
                  <a:pt x="715" y="657"/>
                </a:lnTo>
                <a:lnTo>
                  <a:pt x="717" y="653"/>
                </a:lnTo>
                <a:lnTo>
                  <a:pt x="717" y="653"/>
                </a:lnTo>
                <a:lnTo>
                  <a:pt x="719" y="647"/>
                </a:lnTo>
                <a:lnTo>
                  <a:pt x="719" y="641"/>
                </a:lnTo>
                <a:lnTo>
                  <a:pt x="714" y="622"/>
                </a:lnTo>
                <a:lnTo>
                  <a:pt x="714" y="622"/>
                </a:lnTo>
                <a:lnTo>
                  <a:pt x="714" y="613"/>
                </a:lnTo>
                <a:lnTo>
                  <a:pt x="714" y="599"/>
                </a:lnTo>
                <a:lnTo>
                  <a:pt x="717" y="564"/>
                </a:lnTo>
                <a:lnTo>
                  <a:pt x="722" y="530"/>
                </a:lnTo>
                <a:lnTo>
                  <a:pt x="725" y="506"/>
                </a:lnTo>
                <a:lnTo>
                  <a:pt x="725" y="506"/>
                </a:lnTo>
                <a:lnTo>
                  <a:pt x="725" y="477"/>
                </a:lnTo>
                <a:lnTo>
                  <a:pt x="722" y="433"/>
                </a:lnTo>
                <a:lnTo>
                  <a:pt x="720" y="412"/>
                </a:lnTo>
                <a:lnTo>
                  <a:pt x="717" y="392"/>
                </a:lnTo>
                <a:lnTo>
                  <a:pt x="715" y="377"/>
                </a:lnTo>
                <a:lnTo>
                  <a:pt x="714" y="373"/>
                </a:lnTo>
                <a:lnTo>
                  <a:pt x="711" y="370"/>
                </a:lnTo>
                <a:lnTo>
                  <a:pt x="711" y="370"/>
                </a:lnTo>
                <a:lnTo>
                  <a:pt x="707" y="367"/>
                </a:lnTo>
                <a:lnTo>
                  <a:pt x="701" y="363"/>
                </a:lnTo>
                <a:lnTo>
                  <a:pt x="684" y="355"/>
                </a:lnTo>
                <a:lnTo>
                  <a:pt x="664" y="346"/>
                </a:lnTo>
                <a:lnTo>
                  <a:pt x="664" y="346"/>
                </a:lnTo>
                <a:lnTo>
                  <a:pt x="659" y="301"/>
                </a:lnTo>
                <a:lnTo>
                  <a:pt x="654" y="268"/>
                </a:lnTo>
                <a:lnTo>
                  <a:pt x="652" y="257"/>
                </a:lnTo>
                <a:lnTo>
                  <a:pt x="651" y="251"/>
                </a:lnTo>
                <a:lnTo>
                  <a:pt x="651" y="251"/>
                </a:lnTo>
                <a:lnTo>
                  <a:pt x="648" y="249"/>
                </a:lnTo>
                <a:lnTo>
                  <a:pt x="646" y="246"/>
                </a:lnTo>
                <a:lnTo>
                  <a:pt x="638" y="243"/>
                </a:lnTo>
                <a:lnTo>
                  <a:pt x="627" y="241"/>
                </a:lnTo>
                <a:lnTo>
                  <a:pt x="627" y="241"/>
                </a:lnTo>
                <a:lnTo>
                  <a:pt x="627" y="239"/>
                </a:lnTo>
                <a:lnTo>
                  <a:pt x="625" y="230"/>
                </a:lnTo>
                <a:lnTo>
                  <a:pt x="625" y="230"/>
                </a:lnTo>
                <a:lnTo>
                  <a:pt x="621" y="225"/>
                </a:lnTo>
                <a:lnTo>
                  <a:pt x="615" y="222"/>
                </a:lnTo>
                <a:lnTo>
                  <a:pt x="608" y="218"/>
                </a:lnTo>
                <a:lnTo>
                  <a:pt x="600" y="213"/>
                </a:lnTo>
                <a:lnTo>
                  <a:pt x="584" y="208"/>
                </a:lnTo>
                <a:lnTo>
                  <a:pt x="577" y="206"/>
                </a:lnTo>
                <a:lnTo>
                  <a:pt x="577" y="206"/>
                </a:lnTo>
                <a:lnTo>
                  <a:pt x="574" y="205"/>
                </a:lnTo>
                <a:lnTo>
                  <a:pt x="566" y="202"/>
                </a:lnTo>
                <a:lnTo>
                  <a:pt x="563" y="201"/>
                </a:lnTo>
                <a:lnTo>
                  <a:pt x="558" y="198"/>
                </a:lnTo>
                <a:lnTo>
                  <a:pt x="556" y="194"/>
                </a:lnTo>
                <a:lnTo>
                  <a:pt x="553" y="189"/>
                </a:lnTo>
                <a:lnTo>
                  <a:pt x="553" y="189"/>
                </a:lnTo>
                <a:lnTo>
                  <a:pt x="552" y="183"/>
                </a:lnTo>
                <a:lnTo>
                  <a:pt x="551" y="176"/>
                </a:lnTo>
                <a:lnTo>
                  <a:pt x="550" y="160"/>
                </a:lnTo>
                <a:lnTo>
                  <a:pt x="551" y="139"/>
                </a:lnTo>
                <a:lnTo>
                  <a:pt x="551" y="139"/>
                </a:lnTo>
                <a:lnTo>
                  <a:pt x="578" y="141"/>
                </a:lnTo>
                <a:lnTo>
                  <a:pt x="599" y="139"/>
                </a:lnTo>
                <a:lnTo>
                  <a:pt x="606" y="138"/>
                </a:lnTo>
                <a:lnTo>
                  <a:pt x="608" y="137"/>
                </a:lnTo>
                <a:lnTo>
                  <a:pt x="608" y="137"/>
                </a:lnTo>
                <a:lnTo>
                  <a:pt x="608" y="136"/>
                </a:lnTo>
                <a:lnTo>
                  <a:pt x="607" y="133"/>
                </a:lnTo>
                <a:lnTo>
                  <a:pt x="600" y="129"/>
                </a:lnTo>
                <a:lnTo>
                  <a:pt x="577" y="118"/>
                </a:lnTo>
                <a:lnTo>
                  <a:pt x="553" y="107"/>
                </a:lnTo>
                <a:lnTo>
                  <a:pt x="546" y="103"/>
                </a:lnTo>
                <a:lnTo>
                  <a:pt x="543" y="100"/>
                </a:lnTo>
                <a:lnTo>
                  <a:pt x="543" y="100"/>
                </a:lnTo>
                <a:lnTo>
                  <a:pt x="539" y="91"/>
                </a:lnTo>
                <a:lnTo>
                  <a:pt x="533" y="76"/>
                </a:lnTo>
                <a:lnTo>
                  <a:pt x="527" y="61"/>
                </a:lnTo>
                <a:lnTo>
                  <a:pt x="524" y="49"/>
                </a:lnTo>
                <a:lnTo>
                  <a:pt x="524" y="49"/>
                </a:lnTo>
                <a:lnTo>
                  <a:pt x="525" y="43"/>
                </a:lnTo>
                <a:lnTo>
                  <a:pt x="527" y="37"/>
                </a:lnTo>
                <a:lnTo>
                  <a:pt x="528" y="32"/>
                </a:lnTo>
                <a:lnTo>
                  <a:pt x="530" y="28"/>
                </a:lnTo>
                <a:lnTo>
                  <a:pt x="530" y="28"/>
                </a:lnTo>
                <a:lnTo>
                  <a:pt x="528" y="26"/>
                </a:lnTo>
                <a:lnTo>
                  <a:pt x="526" y="24"/>
                </a:lnTo>
                <a:lnTo>
                  <a:pt x="518" y="18"/>
                </a:lnTo>
                <a:lnTo>
                  <a:pt x="506" y="11"/>
                </a:lnTo>
                <a:lnTo>
                  <a:pt x="489" y="4"/>
                </a:lnTo>
                <a:lnTo>
                  <a:pt x="489" y="4"/>
                </a:lnTo>
                <a:lnTo>
                  <a:pt x="481" y="1"/>
                </a:lnTo>
                <a:lnTo>
                  <a:pt x="472" y="0"/>
                </a:lnTo>
                <a:lnTo>
                  <a:pt x="465" y="0"/>
                </a:lnTo>
                <a:lnTo>
                  <a:pt x="458" y="1"/>
                </a:lnTo>
                <a:lnTo>
                  <a:pt x="446" y="5"/>
                </a:lnTo>
                <a:lnTo>
                  <a:pt x="437" y="7"/>
                </a:lnTo>
                <a:lnTo>
                  <a:pt x="437" y="7"/>
                </a:lnTo>
                <a:lnTo>
                  <a:pt x="434" y="9"/>
                </a:lnTo>
                <a:lnTo>
                  <a:pt x="432" y="11"/>
                </a:lnTo>
                <a:lnTo>
                  <a:pt x="426" y="20"/>
                </a:lnTo>
                <a:lnTo>
                  <a:pt x="420" y="32"/>
                </a:lnTo>
                <a:lnTo>
                  <a:pt x="414" y="48"/>
                </a:lnTo>
                <a:lnTo>
                  <a:pt x="403" y="74"/>
                </a:lnTo>
                <a:lnTo>
                  <a:pt x="400" y="86"/>
                </a:lnTo>
                <a:lnTo>
                  <a:pt x="400" y="86"/>
                </a:lnTo>
                <a:close/>
                <a:moveTo>
                  <a:pt x="407" y="158"/>
                </a:moveTo>
                <a:lnTo>
                  <a:pt x="407" y="158"/>
                </a:lnTo>
                <a:lnTo>
                  <a:pt x="409" y="166"/>
                </a:lnTo>
                <a:lnTo>
                  <a:pt x="413" y="176"/>
                </a:lnTo>
                <a:lnTo>
                  <a:pt x="413" y="176"/>
                </a:lnTo>
                <a:lnTo>
                  <a:pt x="415" y="183"/>
                </a:lnTo>
                <a:lnTo>
                  <a:pt x="417" y="192"/>
                </a:lnTo>
                <a:lnTo>
                  <a:pt x="418" y="204"/>
                </a:lnTo>
                <a:lnTo>
                  <a:pt x="407" y="211"/>
                </a:lnTo>
                <a:lnTo>
                  <a:pt x="407" y="211"/>
                </a:lnTo>
                <a:lnTo>
                  <a:pt x="405" y="193"/>
                </a:lnTo>
                <a:lnTo>
                  <a:pt x="405" y="193"/>
                </a:lnTo>
                <a:lnTo>
                  <a:pt x="400" y="166"/>
                </a:lnTo>
                <a:lnTo>
                  <a:pt x="400" y="166"/>
                </a:lnTo>
                <a:lnTo>
                  <a:pt x="400" y="164"/>
                </a:lnTo>
                <a:lnTo>
                  <a:pt x="401" y="162"/>
                </a:lnTo>
                <a:lnTo>
                  <a:pt x="403" y="160"/>
                </a:lnTo>
                <a:lnTo>
                  <a:pt x="407" y="158"/>
                </a:lnTo>
                <a:lnTo>
                  <a:pt x="407" y="15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" name="Freeform 30">
            <a:extLst>
              <a:ext uri="{FF2B5EF4-FFF2-40B4-BE49-F238E27FC236}">
                <a16:creationId xmlns:a16="http://schemas.microsoft.com/office/drawing/2014/main" id="{BBE5BFDB-329A-47A0-8841-C6A2B02AA9C2}"/>
              </a:ext>
            </a:extLst>
          </p:cNvPr>
          <p:cNvSpPr>
            <a:spLocks noEditPoints="1"/>
          </p:cNvSpPr>
          <p:nvPr/>
        </p:nvSpPr>
        <p:spPr bwMode="auto">
          <a:xfrm>
            <a:off x="6135413" y="2737629"/>
            <a:ext cx="1172931" cy="1718096"/>
          </a:xfrm>
          <a:custGeom>
            <a:avLst/>
            <a:gdLst>
              <a:gd name="T0" fmla="*/ 654 w 994"/>
              <a:gd name="T1" fmla="*/ 878 h 1456"/>
              <a:gd name="T2" fmla="*/ 682 w 994"/>
              <a:gd name="T3" fmla="*/ 1039 h 1456"/>
              <a:gd name="T4" fmla="*/ 735 w 994"/>
              <a:gd name="T5" fmla="*/ 1177 h 1456"/>
              <a:gd name="T6" fmla="*/ 717 w 994"/>
              <a:gd name="T7" fmla="*/ 1323 h 1456"/>
              <a:gd name="T8" fmla="*/ 786 w 994"/>
              <a:gd name="T9" fmla="*/ 1359 h 1456"/>
              <a:gd name="T10" fmla="*/ 839 w 994"/>
              <a:gd name="T11" fmla="*/ 1273 h 1456"/>
              <a:gd name="T12" fmla="*/ 795 w 994"/>
              <a:gd name="T13" fmla="*/ 1124 h 1456"/>
              <a:gd name="T14" fmla="*/ 821 w 994"/>
              <a:gd name="T15" fmla="*/ 982 h 1456"/>
              <a:gd name="T16" fmla="*/ 851 w 994"/>
              <a:gd name="T17" fmla="*/ 1236 h 1456"/>
              <a:gd name="T18" fmla="*/ 827 w 994"/>
              <a:gd name="T19" fmla="*/ 1361 h 1456"/>
              <a:gd name="T20" fmla="*/ 941 w 994"/>
              <a:gd name="T21" fmla="*/ 1394 h 1456"/>
              <a:gd name="T22" fmla="*/ 905 w 994"/>
              <a:gd name="T23" fmla="*/ 1297 h 1456"/>
              <a:gd name="T24" fmla="*/ 945 w 994"/>
              <a:gd name="T25" fmla="*/ 998 h 1456"/>
              <a:gd name="T26" fmla="*/ 959 w 994"/>
              <a:gd name="T27" fmla="*/ 768 h 1456"/>
              <a:gd name="T28" fmla="*/ 980 w 994"/>
              <a:gd name="T29" fmla="*/ 765 h 1456"/>
              <a:gd name="T30" fmla="*/ 990 w 994"/>
              <a:gd name="T31" fmla="*/ 675 h 1456"/>
              <a:gd name="T32" fmla="*/ 954 w 994"/>
              <a:gd name="T33" fmla="*/ 291 h 1456"/>
              <a:gd name="T34" fmla="*/ 841 w 994"/>
              <a:gd name="T35" fmla="*/ 224 h 1456"/>
              <a:gd name="T36" fmla="*/ 811 w 994"/>
              <a:gd name="T37" fmla="*/ 129 h 1456"/>
              <a:gd name="T38" fmla="*/ 735 w 994"/>
              <a:gd name="T39" fmla="*/ 0 h 1456"/>
              <a:gd name="T40" fmla="*/ 677 w 994"/>
              <a:gd name="T41" fmla="*/ 25 h 1456"/>
              <a:gd name="T42" fmla="*/ 648 w 994"/>
              <a:gd name="T43" fmla="*/ 87 h 1456"/>
              <a:gd name="T44" fmla="*/ 677 w 994"/>
              <a:gd name="T45" fmla="*/ 205 h 1456"/>
              <a:gd name="T46" fmla="*/ 602 w 994"/>
              <a:gd name="T47" fmla="*/ 288 h 1456"/>
              <a:gd name="T48" fmla="*/ 507 w 994"/>
              <a:gd name="T49" fmla="*/ 442 h 1456"/>
              <a:gd name="T50" fmla="*/ 434 w 994"/>
              <a:gd name="T51" fmla="*/ 569 h 1456"/>
              <a:gd name="T52" fmla="*/ 370 w 994"/>
              <a:gd name="T53" fmla="*/ 582 h 1456"/>
              <a:gd name="T54" fmla="*/ 313 w 994"/>
              <a:gd name="T55" fmla="*/ 480 h 1456"/>
              <a:gd name="T56" fmla="*/ 264 w 994"/>
              <a:gd name="T57" fmla="*/ 420 h 1456"/>
              <a:gd name="T58" fmla="*/ 230 w 994"/>
              <a:gd name="T59" fmla="*/ 280 h 1456"/>
              <a:gd name="T60" fmla="*/ 120 w 994"/>
              <a:gd name="T61" fmla="*/ 282 h 1456"/>
              <a:gd name="T62" fmla="*/ 83 w 994"/>
              <a:gd name="T63" fmla="*/ 417 h 1456"/>
              <a:gd name="T64" fmla="*/ 82 w 994"/>
              <a:gd name="T65" fmla="*/ 471 h 1456"/>
              <a:gd name="T66" fmla="*/ 66 w 994"/>
              <a:gd name="T67" fmla="*/ 523 h 1456"/>
              <a:gd name="T68" fmla="*/ 10 w 994"/>
              <a:gd name="T69" fmla="*/ 625 h 1456"/>
              <a:gd name="T70" fmla="*/ 41 w 994"/>
              <a:gd name="T71" fmla="*/ 663 h 1456"/>
              <a:gd name="T72" fmla="*/ 66 w 994"/>
              <a:gd name="T73" fmla="*/ 833 h 1456"/>
              <a:gd name="T74" fmla="*/ 102 w 994"/>
              <a:gd name="T75" fmla="*/ 947 h 1456"/>
              <a:gd name="T76" fmla="*/ 144 w 994"/>
              <a:gd name="T77" fmla="*/ 1124 h 1456"/>
              <a:gd name="T78" fmla="*/ 176 w 994"/>
              <a:gd name="T79" fmla="*/ 1230 h 1456"/>
              <a:gd name="T80" fmla="*/ 189 w 994"/>
              <a:gd name="T81" fmla="*/ 1320 h 1456"/>
              <a:gd name="T82" fmla="*/ 224 w 994"/>
              <a:gd name="T83" fmla="*/ 1208 h 1456"/>
              <a:gd name="T84" fmla="*/ 223 w 994"/>
              <a:gd name="T85" fmla="*/ 1375 h 1456"/>
              <a:gd name="T86" fmla="*/ 256 w 994"/>
              <a:gd name="T87" fmla="*/ 1446 h 1456"/>
              <a:gd name="T88" fmla="*/ 299 w 994"/>
              <a:gd name="T89" fmla="*/ 1367 h 1456"/>
              <a:gd name="T90" fmla="*/ 332 w 994"/>
              <a:gd name="T91" fmla="*/ 1416 h 1456"/>
              <a:gd name="T92" fmla="*/ 488 w 994"/>
              <a:gd name="T93" fmla="*/ 1343 h 1456"/>
              <a:gd name="T94" fmla="*/ 552 w 994"/>
              <a:gd name="T95" fmla="*/ 1448 h 1456"/>
              <a:gd name="T96" fmla="*/ 590 w 994"/>
              <a:gd name="T97" fmla="*/ 1386 h 1456"/>
              <a:gd name="T98" fmla="*/ 621 w 994"/>
              <a:gd name="T99" fmla="*/ 1405 h 1456"/>
              <a:gd name="T100" fmla="*/ 600 w 994"/>
              <a:gd name="T101" fmla="*/ 1354 h 1456"/>
              <a:gd name="T102" fmla="*/ 615 w 994"/>
              <a:gd name="T103" fmla="*/ 777 h 1456"/>
              <a:gd name="T104" fmla="*/ 515 w 994"/>
              <a:gd name="T105" fmla="*/ 626 h 1456"/>
              <a:gd name="T106" fmla="*/ 543 w 994"/>
              <a:gd name="T107" fmla="*/ 496 h 1456"/>
              <a:gd name="T108" fmla="*/ 615 w 994"/>
              <a:gd name="T109" fmla="*/ 423 h 1456"/>
              <a:gd name="T110" fmla="*/ 648 w 994"/>
              <a:gd name="T111" fmla="*/ 658 h 1456"/>
              <a:gd name="T112" fmla="*/ 214 w 994"/>
              <a:gd name="T113" fmla="*/ 996 h 1456"/>
              <a:gd name="T114" fmla="*/ 202 w 994"/>
              <a:gd name="T115" fmla="*/ 1075 h 1456"/>
              <a:gd name="T116" fmla="*/ 928 w 994"/>
              <a:gd name="T117" fmla="*/ 501 h 1456"/>
              <a:gd name="T118" fmla="*/ 934 w 994"/>
              <a:gd name="T119" fmla="*/ 665 h 1456"/>
              <a:gd name="T120" fmla="*/ 906 w 994"/>
              <a:gd name="T121" fmla="*/ 482 h 1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94" h="1456">
                <a:moveTo>
                  <a:pt x="642" y="749"/>
                </a:moveTo>
                <a:lnTo>
                  <a:pt x="642" y="749"/>
                </a:lnTo>
                <a:lnTo>
                  <a:pt x="652" y="755"/>
                </a:lnTo>
                <a:lnTo>
                  <a:pt x="652" y="755"/>
                </a:lnTo>
                <a:lnTo>
                  <a:pt x="652" y="755"/>
                </a:lnTo>
                <a:lnTo>
                  <a:pt x="652" y="755"/>
                </a:lnTo>
                <a:lnTo>
                  <a:pt x="652" y="756"/>
                </a:lnTo>
                <a:lnTo>
                  <a:pt x="652" y="755"/>
                </a:lnTo>
                <a:lnTo>
                  <a:pt x="652" y="755"/>
                </a:lnTo>
                <a:lnTo>
                  <a:pt x="651" y="772"/>
                </a:lnTo>
                <a:lnTo>
                  <a:pt x="648" y="809"/>
                </a:lnTo>
                <a:lnTo>
                  <a:pt x="650" y="847"/>
                </a:lnTo>
                <a:lnTo>
                  <a:pt x="650" y="863"/>
                </a:lnTo>
                <a:lnTo>
                  <a:pt x="652" y="873"/>
                </a:lnTo>
                <a:lnTo>
                  <a:pt x="652" y="873"/>
                </a:lnTo>
                <a:lnTo>
                  <a:pt x="654" y="878"/>
                </a:lnTo>
                <a:lnTo>
                  <a:pt x="657" y="882"/>
                </a:lnTo>
                <a:lnTo>
                  <a:pt x="660" y="885"/>
                </a:lnTo>
                <a:lnTo>
                  <a:pt x="660" y="887"/>
                </a:lnTo>
                <a:lnTo>
                  <a:pt x="661" y="888"/>
                </a:lnTo>
                <a:lnTo>
                  <a:pt x="661" y="897"/>
                </a:lnTo>
                <a:lnTo>
                  <a:pt x="661" y="897"/>
                </a:lnTo>
                <a:lnTo>
                  <a:pt x="661" y="904"/>
                </a:lnTo>
                <a:lnTo>
                  <a:pt x="663" y="912"/>
                </a:lnTo>
                <a:lnTo>
                  <a:pt x="666" y="923"/>
                </a:lnTo>
                <a:lnTo>
                  <a:pt x="671" y="938"/>
                </a:lnTo>
                <a:lnTo>
                  <a:pt x="672" y="945"/>
                </a:lnTo>
                <a:lnTo>
                  <a:pt x="673" y="953"/>
                </a:lnTo>
                <a:lnTo>
                  <a:pt x="673" y="953"/>
                </a:lnTo>
                <a:lnTo>
                  <a:pt x="676" y="978"/>
                </a:lnTo>
                <a:lnTo>
                  <a:pt x="679" y="1010"/>
                </a:lnTo>
                <a:lnTo>
                  <a:pt x="682" y="1039"/>
                </a:lnTo>
                <a:lnTo>
                  <a:pt x="683" y="1057"/>
                </a:lnTo>
                <a:lnTo>
                  <a:pt x="683" y="1057"/>
                </a:lnTo>
                <a:lnTo>
                  <a:pt x="683" y="1060"/>
                </a:lnTo>
                <a:lnTo>
                  <a:pt x="684" y="1064"/>
                </a:lnTo>
                <a:lnTo>
                  <a:pt x="688" y="1069"/>
                </a:lnTo>
                <a:lnTo>
                  <a:pt x="691" y="1071"/>
                </a:lnTo>
                <a:lnTo>
                  <a:pt x="692" y="1072"/>
                </a:lnTo>
                <a:lnTo>
                  <a:pt x="692" y="1072"/>
                </a:lnTo>
                <a:lnTo>
                  <a:pt x="695" y="1082"/>
                </a:lnTo>
                <a:lnTo>
                  <a:pt x="702" y="1105"/>
                </a:lnTo>
                <a:lnTo>
                  <a:pt x="713" y="1133"/>
                </a:lnTo>
                <a:lnTo>
                  <a:pt x="717" y="1146"/>
                </a:lnTo>
                <a:lnTo>
                  <a:pt x="723" y="1155"/>
                </a:lnTo>
                <a:lnTo>
                  <a:pt x="723" y="1155"/>
                </a:lnTo>
                <a:lnTo>
                  <a:pt x="729" y="1165"/>
                </a:lnTo>
                <a:lnTo>
                  <a:pt x="735" y="1177"/>
                </a:lnTo>
                <a:lnTo>
                  <a:pt x="747" y="1204"/>
                </a:lnTo>
                <a:lnTo>
                  <a:pt x="760" y="1236"/>
                </a:lnTo>
                <a:lnTo>
                  <a:pt x="760" y="1236"/>
                </a:lnTo>
                <a:lnTo>
                  <a:pt x="760" y="1236"/>
                </a:lnTo>
                <a:lnTo>
                  <a:pt x="759" y="1236"/>
                </a:lnTo>
                <a:lnTo>
                  <a:pt x="757" y="1240"/>
                </a:lnTo>
                <a:lnTo>
                  <a:pt x="754" y="1248"/>
                </a:lnTo>
                <a:lnTo>
                  <a:pt x="754" y="1248"/>
                </a:lnTo>
                <a:lnTo>
                  <a:pt x="752" y="1259"/>
                </a:lnTo>
                <a:lnTo>
                  <a:pt x="751" y="1268"/>
                </a:lnTo>
                <a:lnTo>
                  <a:pt x="748" y="1276"/>
                </a:lnTo>
                <a:lnTo>
                  <a:pt x="745" y="1283"/>
                </a:lnTo>
                <a:lnTo>
                  <a:pt x="745" y="1283"/>
                </a:lnTo>
                <a:lnTo>
                  <a:pt x="730" y="1305"/>
                </a:lnTo>
                <a:lnTo>
                  <a:pt x="722" y="1317"/>
                </a:lnTo>
                <a:lnTo>
                  <a:pt x="717" y="1323"/>
                </a:lnTo>
                <a:lnTo>
                  <a:pt x="717" y="1323"/>
                </a:lnTo>
                <a:lnTo>
                  <a:pt x="714" y="1327"/>
                </a:lnTo>
                <a:lnTo>
                  <a:pt x="710" y="1330"/>
                </a:lnTo>
                <a:lnTo>
                  <a:pt x="707" y="1336"/>
                </a:lnTo>
                <a:lnTo>
                  <a:pt x="704" y="1342"/>
                </a:lnTo>
                <a:lnTo>
                  <a:pt x="704" y="1342"/>
                </a:lnTo>
                <a:lnTo>
                  <a:pt x="704" y="1347"/>
                </a:lnTo>
                <a:lnTo>
                  <a:pt x="705" y="1352"/>
                </a:lnTo>
                <a:lnTo>
                  <a:pt x="708" y="1355"/>
                </a:lnTo>
                <a:lnTo>
                  <a:pt x="711" y="1358"/>
                </a:lnTo>
                <a:lnTo>
                  <a:pt x="711" y="1358"/>
                </a:lnTo>
                <a:lnTo>
                  <a:pt x="724" y="1360"/>
                </a:lnTo>
                <a:lnTo>
                  <a:pt x="748" y="1362"/>
                </a:lnTo>
                <a:lnTo>
                  <a:pt x="763" y="1362"/>
                </a:lnTo>
                <a:lnTo>
                  <a:pt x="776" y="1361"/>
                </a:lnTo>
                <a:lnTo>
                  <a:pt x="786" y="1359"/>
                </a:lnTo>
                <a:lnTo>
                  <a:pt x="791" y="1356"/>
                </a:lnTo>
                <a:lnTo>
                  <a:pt x="795" y="1354"/>
                </a:lnTo>
                <a:lnTo>
                  <a:pt x="795" y="1354"/>
                </a:lnTo>
                <a:lnTo>
                  <a:pt x="799" y="1348"/>
                </a:lnTo>
                <a:lnTo>
                  <a:pt x="804" y="1341"/>
                </a:lnTo>
                <a:lnTo>
                  <a:pt x="810" y="1325"/>
                </a:lnTo>
                <a:lnTo>
                  <a:pt x="815" y="1310"/>
                </a:lnTo>
                <a:lnTo>
                  <a:pt x="818" y="1304"/>
                </a:lnTo>
                <a:lnTo>
                  <a:pt x="822" y="1298"/>
                </a:lnTo>
                <a:lnTo>
                  <a:pt x="822" y="1298"/>
                </a:lnTo>
                <a:lnTo>
                  <a:pt x="830" y="1291"/>
                </a:lnTo>
                <a:lnTo>
                  <a:pt x="835" y="1286"/>
                </a:lnTo>
                <a:lnTo>
                  <a:pt x="837" y="1284"/>
                </a:lnTo>
                <a:lnTo>
                  <a:pt x="839" y="1281"/>
                </a:lnTo>
                <a:lnTo>
                  <a:pt x="839" y="1273"/>
                </a:lnTo>
                <a:lnTo>
                  <a:pt x="839" y="1273"/>
                </a:lnTo>
                <a:lnTo>
                  <a:pt x="836" y="1264"/>
                </a:lnTo>
                <a:lnTo>
                  <a:pt x="834" y="1256"/>
                </a:lnTo>
                <a:lnTo>
                  <a:pt x="829" y="1242"/>
                </a:lnTo>
                <a:lnTo>
                  <a:pt x="829" y="1242"/>
                </a:lnTo>
                <a:lnTo>
                  <a:pt x="827" y="1236"/>
                </a:lnTo>
                <a:lnTo>
                  <a:pt x="826" y="1232"/>
                </a:lnTo>
                <a:lnTo>
                  <a:pt x="826" y="1227"/>
                </a:lnTo>
                <a:lnTo>
                  <a:pt x="822" y="1221"/>
                </a:lnTo>
                <a:lnTo>
                  <a:pt x="822" y="1221"/>
                </a:lnTo>
                <a:lnTo>
                  <a:pt x="817" y="1212"/>
                </a:lnTo>
                <a:lnTo>
                  <a:pt x="812" y="1205"/>
                </a:lnTo>
                <a:lnTo>
                  <a:pt x="807" y="1199"/>
                </a:lnTo>
                <a:lnTo>
                  <a:pt x="798" y="1196"/>
                </a:lnTo>
                <a:lnTo>
                  <a:pt x="798" y="1196"/>
                </a:lnTo>
                <a:lnTo>
                  <a:pt x="797" y="1173"/>
                </a:lnTo>
                <a:lnTo>
                  <a:pt x="795" y="1124"/>
                </a:lnTo>
                <a:lnTo>
                  <a:pt x="795" y="1124"/>
                </a:lnTo>
                <a:lnTo>
                  <a:pt x="789" y="1050"/>
                </a:lnTo>
                <a:lnTo>
                  <a:pt x="798" y="1041"/>
                </a:lnTo>
                <a:lnTo>
                  <a:pt x="795" y="860"/>
                </a:lnTo>
                <a:lnTo>
                  <a:pt x="795" y="860"/>
                </a:lnTo>
                <a:lnTo>
                  <a:pt x="799" y="851"/>
                </a:lnTo>
                <a:lnTo>
                  <a:pt x="803" y="845"/>
                </a:lnTo>
                <a:lnTo>
                  <a:pt x="804" y="844"/>
                </a:lnTo>
                <a:lnTo>
                  <a:pt x="804" y="845"/>
                </a:lnTo>
                <a:lnTo>
                  <a:pt x="804" y="845"/>
                </a:lnTo>
                <a:lnTo>
                  <a:pt x="805" y="860"/>
                </a:lnTo>
                <a:lnTo>
                  <a:pt x="810" y="893"/>
                </a:lnTo>
                <a:lnTo>
                  <a:pt x="820" y="957"/>
                </a:lnTo>
                <a:lnTo>
                  <a:pt x="820" y="957"/>
                </a:lnTo>
                <a:lnTo>
                  <a:pt x="821" y="969"/>
                </a:lnTo>
                <a:lnTo>
                  <a:pt x="821" y="982"/>
                </a:lnTo>
                <a:lnTo>
                  <a:pt x="820" y="1008"/>
                </a:lnTo>
                <a:lnTo>
                  <a:pt x="816" y="1038"/>
                </a:lnTo>
                <a:lnTo>
                  <a:pt x="816" y="1038"/>
                </a:lnTo>
                <a:lnTo>
                  <a:pt x="821" y="1040"/>
                </a:lnTo>
                <a:lnTo>
                  <a:pt x="824" y="1040"/>
                </a:lnTo>
                <a:lnTo>
                  <a:pt x="826" y="1041"/>
                </a:lnTo>
                <a:lnTo>
                  <a:pt x="826" y="1041"/>
                </a:lnTo>
                <a:lnTo>
                  <a:pt x="826" y="1046"/>
                </a:lnTo>
                <a:lnTo>
                  <a:pt x="826" y="1059"/>
                </a:lnTo>
                <a:lnTo>
                  <a:pt x="826" y="1094"/>
                </a:lnTo>
                <a:lnTo>
                  <a:pt x="826" y="1094"/>
                </a:lnTo>
                <a:lnTo>
                  <a:pt x="827" y="1104"/>
                </a:lnTo>
                <a:lnTo>
                  <a:pt x="829" y="1121"/>
                </a:lnTo>
                <a:lnTo>
                  <a:pt x="837" y="1165"/>
                </a:lnTo>
                <a:lnTo>
                  <a:pt x="846" y="1209"/>
                </a:lnTo>
                <a:lnTo>
                  <a:pt x="851" y="1236"/>
                </a:lnTo>
                <a:lnTo>
                  <a:pt x="851" y="1236"/>
                </a:lnTo>
                <a:lnTo>
                  <a:pt x="852" y="1251"/>
                </a:lnTo>
                <a:lnTo>
                  <a:pt x="852" y="1264"/>
                </a:lnTo>
                <a:lnTo>
                  <a:pt x="852" y="1274"/>
                </a:lnTo>
                <a:lnTo>
                  <a:pt x="851" y="1283"/>
                </a:lnTo>
                <a:lnTo>
                  <a:pt x="851" y="1283"/>
                </a:lnTo>
                <a:lnTo>
                  <a:pt x="848" y="1291"/>
                </a:lnTo>
                <a:lnTo>
                  <a:pt x="845" y="1298"/>
                </a:lnTo>
                <a:lnTo>
                  <a:pt x="845" y="1298"/>
                </a:lnTo>
                <a:lnTo>
                  <a:pt x="842" y="1303"/>
                </a:lnTo>
                <a:lnTo>
                  <a:pt x="841" y="1306"/>
                </a:lnTo>
                <a:lnTo>
                  <a:pt x="841" y="1314"/>
                </a:lnTo>
                <a:lnTo>
                  <a:pt x="841" y="1314"/>
                </a:lnTo>
                <a:lnTo>
                  <a:pt x="839" y="1324"/>
                </a:lnTo>
                <a:lnTo>
                  <a:pt x="832" y="1342"/>
                </a:lnTo>
                <a:lnTo>
                  <a:pt x="827" y="1361"/>
                </a:lnTo>
                <a:lnTo>
                  <a:pt x="826" y="1369"/>
                </a:lnTo>
                <a:lnTo>
                  <a:pt x="826" y="1375"/>
                </a:lnTo>
                <a:lnTo>
                  <a:pt x="826" y="1375"/>
                </a:lnTo>
                <a:lnTo>
                  <a:pt x="828" y="1383"/>
                </a:lnTo>
                <a:lnTo>
                  <a:pt x="830" y="1386"/>
                </a:lnTo>
                <a:lnTo>
                  <a:pt x="833" y="1389"/>
                </a:lnTo>
                <a:lnTo>
                  <a:pt x="839" y="1391"/>
                </a:lnTo>
                <a:lnTo>
                  <a:pt x="839" y="1391"/>
                </a:lnTo>
                <a:lnTo>
                  <a:pt x="845" y="1393"/>
                </a:lnTo>
                <a:lnTo>
                  <a:pt x="858" y="1396"/>
                </a:lnTo>
                <a:lnTo>
                  <a:pt x="891" y="1399"/>
                </a:lnTo>
                <a:lnTo>
                  <a:pt x="908" y="1399"/>
                </a:lnTo>
                <a:lnTo>
                  <a:pt x="923" y="1399"/>
                </a:lnTo>
                <a:lnTo>
                  <a:pt x="935" y="1398"/>
                </a:lnTo>
                <a:lnTo>
                  <a:pt x="939" y="1396"/>
                </a:lnTo>
                <a:lnTo>
                  <a:pt x="941" y="1394"/>
                </a:lnTo>
                <a:lnTo>
                  <a:pt x="941" y="1394"/>
                </a:lnTo>
                <a:lnTo>
                  <a:pt x="945" y="1387"/>
                </a:lnTo>
                <a:lnTo>
                  <a:pt x="948" y="1383"/>
                </a:lnTo>
                <a:lnTo>
                  <a:pt x="949" y="1380"/>
                </a:lnTo>
                <a:lnTo>
                  <a:pt x="948" y="1377"/>
                </a:lnTo>
                <a:lnTo>
                  <a:pt x="947" y="1373"/>
                </a:lnTo>
                <a:lnTo>
                  <a:pt x="943" y="1369"/>
                </a:lnTo>
                <a:lnTo>
                  <a:pt x="943" y="1369"/>
                </a:lnTo>
                <a:lnTo>
                  <a:pt x="931" y="1355"/>
                </a:lnTo>
                <a:lnTo>
                  <a:pt x="925" y="1345"/>
                </a:lnTo>
                <a:lnTo>
                  <a:pt x="925" y="1345"/>
                </a:lnTo>
                <a:lnTo>
                  <a:pt x="915" y="1325"/>
                </a:lnTo>
                <a:lnTo>
                  <a:pt x="909" y="1315"/>
                </a:lnTo>
                <a:lnTo>
                  <a:pt x="906" y="1308"/>
                </a:lnTo>
                <a:lnTo>
                  <a:pt x="906" y="1308"/>
                </a:lnTo>
                <a:lnTo>
                  <a:pt x="905" y="1297"/>
                </a:lnTo>
                <a:lnTo>
                  <a:pt x="905" y="1292"/>
                </a:lnTo>
                <a:lnTo>
                  <a:pt x="903" y="1289"/>
                </a:lnTo>
                <a:lnTo>
                  <a:pt x="903" y="1289"/>
                </a:lnTo>
                <a:lnTo>
                  <a:pt x="904" y="1283"/>
                </a:lnTo>
                <a:lnTo>
                  <a:pt x="906" y="1266"/>
                </a:lnTo>
                <a:lnTo>
                  <a:pt x="914" y="1214"/>
                </a:lnTo>
                <a:lnTo>
                  <a:pt x="922" y="1160"/>
                </a:lnTo>
                <a:lnTo>
                  <a:pt x="924" y="1139"/>
                </a:lnTo>
                <a:lnTo>
                  <a:pt x="925" y="1128"/>
                </a:lnTo>
                <a:lnTo>
                  <a:pt x="925" y="1128"/>
                </a:lnTo>
                <a:lnTo>
                  <a:pt x="924" y="1079"/>
                </a:lnTo>
                <a:lnTo>
                  <a:pt x="925" y="1044"/>
                </a:lnTo>
                <a:lnTo>
                  <a:pt x="925" y="1032"/>
                </a:lnTo>
                <a:lnTo>
                  <a:pt x="943" y="1025"/>
                </a:lnTo>
                <a:lnTo>
                  <a:pt x="943" y="1025"/>
                </a:lnTo>
                <a:lnTo>
                  <a:pt x="945" y="998"/>
                </a:lnTo>
                <a:lnTo>
                  <a:pt x="945" y="978"/>
                </a:lnTo>
                <a:lnTo>
                  <a:pt x="943" y="963"/>
                </a:lnTo>
                <a:lnTo>
                  <a:pt x="943" y="963"/>
                </a:lnTo>
                <a:lnTo>
                  <a:pt x="943" y="937"/>
                </a:lnTo>
                <a:lnTo>
                  <a:pt x="943" y="891"/>
                </a:lnTo>
                <a:lnTo>
                  <a:pt x="943" y="829"/>
                </a:lnTo>
                <a:lnTo>
                  <a:pt x="943" y="829"/>
                </a:lnTo>
                <a:lnTo>
                  <a:pt x="947" y="829"/>
                </a:lnTo>
                <a:lnTo>
                  <a:pt x="949" y="829"/>
                </a:lnTo>
                <a:lnTo>
                  <a:pt x="953" y="826"/>
                </a:lnTo>
                <a:lnTo>
                  <a:pt x="953" y="826"/>
                </a:lnTo>
                <a:lnTo>
                  <a:pt x="954" y="822"/>
                </a:lnTo>
                <a:lnTo>
                  <a:pt x="955" y="815"/>
                </a:lnTo>
                <a:lnTo>
                  <a:pt x="958" y="795"/>
                </a:lnTo>
                <a:lnTo>
                  <a:pt x="959" y="768"/>
                </a:lnTo>
                <a:lnTo>
                  <a:pt x="959" y="768"/>
                </a:lnTo>
                <a:lnTo>
                  <a:pt x="962" y="787"/>
                </a:lnTo>
                <a:lnTo>
                  <a:pt x="967" y="801"/>
                </a:lnTo>
                <a:lnTo>
                  <a:pt x="969" y="806"/>
                </a:lnTo>
                <a:lnTo>
                  <a:pt x="972" y="808"/>
                </a:lnTo>
                <a:lnTo>
                  <a:pt x="972" y="808"/>
                </a:lnTo>
                <a:lnTo>
                  <a:pt x="973" y="807"/>
                </a:lnTo>
                <a:lnTo>
                  <a:pt x="974" y="806"/>
                </a:lnTo>
                <a:lnTo>
                  <a:pt x="975" y="800"/>
                </a:lnTo>
                <a:lnTo>
                  <a:pt x="977" y="782"/>
                </a:lnTo>
                <a:lnTo>
                  <a:pt x="977" y="765"/>
                </a:lnTo>
                <a:lnTo>
                  <a:pt x="977" y="759"/>
                </a:lnTo>
                <a:lnTo>
                  <a:pt x="977" y="758"/>
                </a:lnTo>
                <a:lnTo>
                  <a:pt x="978" y="758"/>
                </a:lnTo>
                <a:lnTo>
                  <a:pt x="978" y="758"/>
                </a:lnTo>
                <a:lnTo>
                  <a:pt x="979" y="761"/>
                </a:lnTo>
                <a:lnTo>
                  <a:pt x="980" y="765"/>
                </a:lnTo>
                <a:lnTo>
                  <a:pt x="983" y="780"/>
                </a:lnTo>
                <a:lnTo>
                  <a:pt x="986" y="793"/>
                </a:lnTo>
                <a:lnTo>
                  <a:pt x="989" y="797"/>
                </a:lnTo>
                <a:lnTo>
                  <a:pt x="989" y="799"/>
                </a:lnTo>
                <a:lnTo>
                  <a:pt x="990" y="799"/>
                </a:lnTo>
                <a:lnTo>
                  <a:pt x="990" y="799"/>
                </a:lnTo>
                <a:lnTo>
                  <a:pt x="991" y="797"/>
                </a:lnTo>
                <a:lnTo>
                  <a:pt x="992" y="795"/>
                </a:lnTo>
                <a:lnTo>
                  <a:pt x="993" y="785"/>
                </a:lnTo>
                <a:lnTo>
                  <a:pt x="994" y="756"/>
                </a:lnTo>
                <a:lnTo>
                  <a:pt x="994" y="722"/>
                </a:lnTo>
                <a:lnTo>
                  <a:pt x="993" y="699"/>
                </a:lnTo>
                <a:lnTo>
                  <a:pt x="993" y="699"/>
                </a:lnTo>
                <a:lnTo>
                  <a:pt x="992" y="689"/>
                </a:lnTo>
                <a:lnTo>
                  <a:pt x="991" y="683"/>
                </a:lnTo>
                <a:lnTo>
                  <a:pt x="990" y="675"/>
                </a:lnTo>
                <a:lnTo>
                  <a:pt x="990" y="658"/>
                </a:lnTo>
                <a:lnTo>
                  <a:pt x="990" y="658"/>
                </a:lnTo>
                <a:lnTo>
                  <a:pt x="991" y="644"/>
                </a:lnTo>
                <a:lnTo>
                  <a:pt x="990" y="621"/>
                </a:lnTo>
                <a:lnTo>
                  <a:pt x="987" y="565"/>
                </a:lnTo>
                <a:lnTo>
                  <a:pt x="981" y="485"/>
                </a:lnTo>
                <a:lnTo>
                  <a:pt x="981" y="485"/>
                </a:lnTo>
                <a:lnTo>
                  <a:pt x="978" y="438"/>
                </a:lnTo>
                <a:lnTo>
                  <a:pt x="987" y="436"/>
                </a:lnTo>
                <a:lnTo>
                  <a:pt x="987" y="436"/>
                </a:lnTo>
                <a:lnTo>
                  <a:pt x="984" y="417"/>
                </a:lnTo>
                <a:lnTo>
                  <a:pt x="977" y="372"/>
                </a:lnTo>
                <a:lnTo>
                  <a:pt x="971" y="347"/>
                </a:lnTo>
                <a:lnTo>
                  <a:pt x="965" y="322"/>
                </a:lnTo>
                <a:lnTo>
                  <a:pt x="958" y="299"/>
                </a:lnTo>
                <a:lnTo>
                  <a:pt x="954" y="291"/>
                </a:lnTo>
                <a:lnTo>
                  <a:pt x="949" y="284"/>
                </a:lnTo>
                <a:lnTo>
                  <a:pt x="949" y="284"/>
                </a:lnTo>
                <a:lnTo>
                  <a:pt x="942" y="272"/>
                </a:lnTo>
                <a:lnTo>
                  <a:pt x="936" y="263"/>
                </a:lnTo>
                <a:lnTo>
                  <a:pt x="929" y="257"/>
                </a:lnTo>
                <a:lnTo>
                  <a:pt x="924" y="254"/>
                </a:lnTo>
                <a:lnTo>
                  <a:pt x="920" y="251"/>
                </a:lnTo>
                <a:lnTo>
                  <a:pt x="915" y="250"/>
                </a:lnTo>
                <a:lnTo>
                  <a:pt x="906" y="249"/>
                </a:lnTo>
                <a:lnTo>
                  <a:pt x="906" y="249"/>
                </a:lnTo>
                <a:lnTo>
                  <a:pt x="895" y="247"/>
                </a:lnTo>
                <a:lnTo>
                  <a:pt x="880" y="242"/>
                </a:lnTo>
                <a:lnTo>
                  <a:pt x="860" y="234"/>
                </a:lnTo>
                <a:lnTo>
                  <a:pt x="860" y="234"/>
                </a:lnTo>
                <a:lnTo>
                  <a:pt x="841" y="224"/>
                </a:lnTo>
                <a:lnTo>
                  <a:pt x="841" y="224"/>
                </a:lnTo>
                <a:lnTo>
                  <a:pt x="840" y="218"/>
                </a:lnTo>
                <a:lnTo>
                  <a:pt x="832" y="197"/>
                </a:lnTo>
                <a:lnTo>
                  <a:pt x="832" y="197"/>
                </a:lnTo>
                <a:lnTo>
                  <a:pt x="828" y="188"/>
                </a:lnTo>
                <a:lnTo>
                  <a:pt x="824" y="182"/>
                </a:lnTo>
                <a:lnTo>
                  <a:pt x="820" y="178"/>
                </a:lnTo>
                <a:lnTo>
                  <a:pt x="815" y="174"/>
                </a:lnTo>
                <a:lnTo>
                  <a:pt x="808" y="169"/>
                </a:lnTo>
                <a:lnTo>
                  <a:pt x="804" y="168"/>
                </a:lnTo>
                <a:lnTo>
                  <a:pt x="804" y="168"/>
                </a:lnTo>
                <a:lnTo>
                  <a:pt x="812" y="154"/>
                </a:lnTo>
                <a:lnTo>
                  <a:pt x="816" y="142"/>
                </a:lnTo>
                <a:lnTo>
                  <a:pt x="817" y="137"/>
                </a:lnTo>
                <a:lnTo>
                  <a:pt x="816" y="134"/>
                </a:lnTo>
                <a:lnTo>
                  <a:pt x="816" y="134"/>
                </a:lnTo>
                <a:lnTo>
                  <a:pt x="811" y="129"/>
                </a:lnTo>
                <a:lnTo>
                  <a:pt x="810" y="128"/>
                </a:lnTo>
                <a:lnTo>
                  <a:pt x="810" y="128"/>
                </a:lnTo>
                <a:lnTo>
                  <a:pt x="809" y="90"/>
                </a:lnTo>
                <a:lnTo>
                  <a:pt x="808" y="61"/>
                </a:lnTo>
                <a:lnTo>
                  <a:pt x="807" y="44"/>
                </a:lnTo>
                <a:lnTo>
                  <a:pt x="807" y="44"/>
                </a:lnTo>
                <a:lnTo>
                  <a:pt x="805" y="41"/>
                </a:lnTo>
                <a:lnTo>
                  <a:pt x="801" y="36"/>
                </a:lnTo>
                <a:lnTo>
                  <a:pt x="786" y="25"/>
                </a:lnTo>
                <a:lnTo>
                  <a:pt x="771" y="16"/>
                </a:lnTo>
                <a:lnTo>
                  <a:pt x="760" y="10"/>
                </a:lnTo>
                <a:lnTo>
                  <a:pt x="760" y="10"/>
                </a:lnTo>
                <a:lnTo>
                  <a:pt x="748" y="3"/>
                </a:lnTo>
                <a:lnTo>
                  <a:pt x="741" y="0"/>
                </a:lnTo>
                <a:lnTo>
                  <a:pt x="739" y="0"/>
                </a:lnTo>
                <a:lnTo>
                  <a:pt x="735" y="0"/>
                </a:lnTo>
                <a:lnTo>
                  <a:pt x="735" y="0"/>
                </a:lnTo>
                <a:lnTo>
                  <a:pt x="723" y="4"/>
                </a:lnTo>
                <a:lnTo>
                  <a:pt x="717" y="6"/>
                </a:lnTo>
                <a:lnTo>
                  <a:pt x="717" y="6"/>
                </a:lnTo>
                <a:lnTo>
                  <a:pt x="710" y="6"/>
                </a:lnTo>
                <a:lnTo>
                  <a:pt x="704" y="6"/>
                </a:lnTo>
                <a:lnTo>
                  <a:pt x="702" y="6"/>
                </a:lnTo>
                <a:lnTo>
                  <a:pt x="702" y="6"/>
                </a:lnTo>
                <a:lnTo>
                  <a:pt x="696" y="14"/>
                </a:lnTo>
                <a:lnTo>
                  <a:pt x="691" y="18"/>
                </a:lnTo>
                <a:lnTo>
                  <a:pt x="689" y="19"/>
                </a:lnTo>
                <a:lnTo>
                  <a:pt x="689" y="19"/>
                </a:lnTo>
                <a:lnTo>
                  <a:pt x="686" y="19"/>
                </a:lnTo>
                <a:lnTo>
                  <a:pt x="683" y="22"/>
                </a:lnTo>
                <a:lnTo>
                  <a:pt x="677" y="25"/>
                </a:lnTo>
                <a:lnTo>
                  <a:pt x="677" y="25"/>
                </a:lnTo>
                <a:lnTo>
                  <a:pt x="672" y="29"/>
                </a:lnTo>
                <a:lnTo>
                  <a:pt x="667" y="35"/>
                </a:lnTo>
                <a:lnTo>
                  <a:pt x="667" y="35"/>
                </a:lnTo>
                <a:lnTo>
                  <a:pt x="666" y="40"/>
                </a:lnTo>
                <a:lnTo>
                  <a:pt x="665" y="44"/>
                </a:lnTo>
                <a:lnTo>
                  <a:pt x="664" y="50"/>
                </a:lnTo>
                <a:lnTo>
                  <a:pt x="661" y="54"/>
                </a:lnTo>
                <a:lnTo>
                  <a:pt x="661" y="54"/>
                </a:lnTo>
                <a:lnTo>
                  <a:pt x="659" y="55"/>
                </a:lnTo>
                <a:lnTo>
                  <a:pt x="659" y="55"/>
                </a:lnTo>
                <a:lnTo>
                  <a:pt x="655" y="62"/>
                </a:lnTo>
                <a:lnTo>
                  <a:pt x="655" y="62"/>
                </a:lnTo>
                <a:lnTo>
                  <a:pt x="652" y="68"/>
                </a:lnTo>
                <a:lnTo>
                  <a:pt x="651" y="74"/>
                </a:lnTo>
                <a:lnTo>
                  <a:pt x="648" y="87"/>
                </a:lnTo>
                <a:lnTo>
                  <a:pt x="648" y="87"/>
                </a:lnTo>
                <a:lnTo>
                  <a:pt x="648" y="93"/>
                </a:lnTo>
                <a:lnTo>
                  <a:pt x="648" y="100"/>
                </a:lnTo>
                <a:lnTo>
                  <a:pt x="650" y="117"/>
                </a:lnTo>
                <a:lnTo>
                  <a:pt x="652" y="137"/>
                </a:lnTo>
                <a:lnTo>
                  <a:pt x="652" y="137"/>
                </a:lnTo>
                <a:lnTo>
                  <a:pt x="658" y="153"/>
                </a:lnTo>
                <a:lnTo>
                  <a:pt x="658" y="153"/>
                </a:lnTo>
                <a:lnTo>
                  <a:pt x="660" y="160"/>
                </a:lnTo>
                <a:lnTo>
                  <a:pt x="661" y="169"/>
                </a:lnTo>
                <a:lnTo>
                  <a:pt x="664" y="179"/>
                </a:lnTo>
                <a:lnTo>
                  <a:pt x="667" y="187"/>
                </a:lnTo>
                <a:lnTo>
                  <a:pt x="667" y="187"/>
                </a:lnTo>
                <a:lnTo>
                  <a:pt x="671" y="193"/>
                </a:lnTo>
                <a:lnTo>
                  <a:pt x="675" y="199"/>
                </a:lnTo>
                <a:lnTo>
                  <a:pt x="677" y="205"/>
                </a:lnTo>
                <a:lnTo>
                  <a:pt x="677" y="205"/>
                </a:lnTo>
                <a:lnTo>
                  <a:pt x="675" y="207"/>
                </a:lnTo>
                <a:lnTo>
                  <a:pt x="669" y="212"/>
                </a:lnTo>
                <a:lnTo>
                  <a:pt x="666" y="216"/>
                </a:lnTo>
                <a:lnTo>
                  <a:pt x="664" y="219"/>
                </a:lnTo>
                <a:lnTo>
                  <a:pt x="661" y="224"/>
                </a:lnTo>
                <a:lnTo>
                  <a:pt x="661" y="230"/>
                </a:lnTo>
                <a:lnTo>
                  <a:pt x="661" y="253"/>
                </a:lnTo>
                <a:lnTo>
                  <a:pt x="661" y="253"/>
                </a:lnTo>
                <a:lnTo>
                  <a:pt x="646" y="268"/>
                </a:lnTo>
                <a:lnTo>
                  <a:pt x="636" y="279"/>
                </a:lnTo>
                <a:lnTo>
                  <a:pt x="631" y="284"/>
                </a:lnTo>
                <a:lnTo>
                  <a:pt x="631" y="284"/>
                </a:lnTo>
                <a:lnTo>
                  <a:pt x="626" y="282"/>
                </a:lnTo>
                <a:lnTo>
                  <a:pt x="615" y="284"/>
                </a:lnTo>
                <a:lnTo>
                  <a:pt x="609" y="285"/>
                </a:lnTo>
                <a:lnTo>
                  <a:pt x="602" y="288"/>
                </a:lnTo>
                <a:lnTo>
                  <a:pt x="595" y="292"/>
                </a:lnTo>
                <a:lnTo>
                  <a:pt x="587" y="299"/>
                </a:lnTo>
                <a:lnTo>
                  <a:pt x="587" y="299"/>
                </a:lnTo>
                <a:lnTo>
                  <a:pt x="577" y="309"/>
                </a:lnTo>
                <a:lnTo>
                  <a:pt x="565" y="324"/>
                </a:lnTo>
                <a:lnTo>
                  <a:pt x="539" y="361"/>
                </a:lnTo>
                <a:lnTo>
                  <a:pt x="518" y="394"/>
                </a:lnTo>
                <a:lnTo>
                  <a:pt x="512" y="406"/>
                </a:lnTo>
                <a:lnTo>
                  <a:pt x="509" y="411"/>
                </a:lnTo>
                <a:lnTo>
                  <a:pt x="509" y="411"/>
                </a:lnTo>
                <a:lnTo>
                  <a:pt x="510" y="412"/>
                </a:lnTo>
                <a:lnTo>
                  <a:pt x="513" y="413"/>
                </a:lnTo>
                <a:lnTo>
                  <a:pt x="515" y="413"/>
                </a:lnTo>
                <a:lnTo>
                  <a:pt x="515" y="413"/>
                </a:lnTo>
                <a:lnTo>
                  <a:pt x="513" y="422"/>
                </a:lnTo>
                <a:lnTo>
                  <a:pt x="507" y="442"/>
                </a:lnTo>
                <a:lnTo>
                  <a:pt x="502" y="454"/>
                </a:lnTo>
                <a:lnTo>
                  <a:pt x="496" y="466"/>
                </a:lnTo>
                <a:lnTo>
                  <a:pt x="489" y="476"/>
                </a:lnTo>
                <a:lnTo>
                  <a:pt x="481" y="485"/>
                </a:lnTo>
                <a:lnTo>
                  <a:pt x="481" y="485"/>
                </a:lnTo>
                <a:lnTo>
                  <a:pt x="474" y="492"/>
                </a:lnTo>
                <a:lnTo>
                  <a:pt x="468" y="499"/>
                </a:lnTo>
                <a:lnTo>
                  <a:pt x="464" y="506"/>
                </a:lnTo>
                <a:lnTo>
                  <a:pt x="460" y="513"/>
                </a:lnTo>
                <a:lnTo>
                  <a:pt x="454" y="526"/>
                </a:lnTo>
                <a:lnTo>
                  <a:pt x="447" y="540"/>
                </a:lnTo>
                <a:lnTo>
                  <a:pt x="447" y="540"/>
                </a:lnTo>
                <a:lnTo>
                  <a:pt x="441" y="554"/>
                </a:lnTo>
                <a:lnTo>
                  <a:pt x="438" y="562"/>
                </a:lnTo>
                <a:lnTo>
                  <a:pt x="437" y="567"/>
                </a:lnTo>
                <a:lnTo>
                  <a:pt x="434" y="569"/>
                </a:lnTo>
                <a:lnTo>
                  <a:pt x="434" y="569"/>
                </a:lnTo>
                <a:lnTo>
                  <a:pt x="432" y="573"/>
                </a:lnTo>
                <a:lnTo>
                  <a:pt x="428" y="579"/>
                </a:lnTo>
                <a:lnTo>
                  <a:pt x="425" y="587"/>
                </a:lnTo>
                <a:lnTo>
                  <a:pt x="419" y="594"/>
                </a:lnTo>
                <a:lnTo>
                  <a:pt x="407" y="606"/>
                </a:lnTo>
                <a:lnTo>
                  <a:pt x="378" y="621"/>
                </a:lnTo>
                <a:lnTo>
                  <a:pt x="378" y="621"/>
                </a:lnTo>
                <a:lnTo>
                  <a:pt x="378" y="621"/>
                </a:lnTo>
                <a:lnTo>
                  <a:pt x="377" y="620"/>
                </a:lnTo>
                <a:lnTo>
                  <a:pt x="375" y="614"/>
                </a:lnTo>
                <a:lnTo>
                  <a:pt x="372" y="603"/>
                </a:lnTo>
                <a:lnTo>
                  <a:pt x="372" y="603"/>
                </a:lnTo>
                <a:lnTo>
                  <a:pt x="371" y="590"/>
                </a:lnTo>
                <a:lnTo>
                  <a:pt x="370" y="584"/>
                </a:lnTo>
                <a:lnTo>
                  <a:pt x="370" y="582"/>
                </a:lnTo>
                <a:lnTo>
                  <a:pt x="369" y="580"/>
                </a:lnTo>
                <a:lnTo>
                  <a:pt x="363" y="579"/>
                </a:lnTo>
                <a:lnTo>
                  <a:pt x="363" y="579"/>
                </a:lnTo>
                <a:lnTo>
                  <a:pt x="349" y="574"/>
                </a:lnTo>
                <a:lnTo>
                  <a:pt x="342" y="571"/>
                </a:lnTo>
                <a:lnTo>
                  <a:pt x="342" y="571"/>
                </a:lnTo>
                <a:lnTo>
                  <a:pt x="340" y="568"/>
                </a:lnTo>
                <a:lnTo>
                  <a:pt x="336" y="556"/>
                </a:lnTo>
                <a:lnTo>
                  <a:pt x="336" y="556"/>
                </a:lnTo>
                <a:lnTo>
                  <a:pt x="333" y="546"/>
                </a:lnTo>
                <a:lnTo>
                  <a:pt x="330" y="538"/>
                </a:lnTo>
                <a:lnTo>
                  <a:pt x="330" y="538"/>
                </a:lnTo>
                <a:lnTo>
                  <a:pt x="307" y="492"/>
                </a:lnTo>
                <a:lnTo>
                  <a:pt x="305" y="482"/>
                </a:lnTo>
                <a:lnTo>
                  <a:pt x="305" y="482"/>
                </a:lnTo>
                <a:lnTo>
                  <a:pt x="313" y="480"/>
                </a:lnTo>
                <a:lnTo>
                  <a:pt x="319" y="477"/>
                </a:lnTo>
                <a:lnTo>
                  <a:pt x="322" y="475"/>
                </a:lnTo>
                <a:lnTo>
                  <a:pt x="322" y="475"/>
                </a:lnTo>
                <a:lnTo>
                  <a:pt x="321" y="474"/>
                </a:lnTo>
                <a:lnTo>
                  <a:pt x="317" y="471"/>
                </a:lnTo>
                <a:lnTo>
                  <a:pt x="300" y="466"/>
                </a:lnTo>
                <a:lnTo>
                  <a:pt x="283" y="458"/>
                </a:lnTo>
                <a:lnTo>
                  <a:pt x="277" y="455"/>
                </a:lnTo>
                <a:lnTo>
                  <a:pt x="274" y="451"/>
                </a:lnTo>
                <a:lnTo>
                  <a:pt x="274" y="451"/>
                </a:lnTo>
                <a:lnTo>
                  <a:pt x="269" y="444"/>
                </a:lnTo>
                <a:lnTo>
                  <a:pt x="264" y="436"/>
                </a:lnTo>
                <a:lnTo>
                  <a:pt x="262" y="432"/>
                </a:lnTo>
                <a:lnTo>
                  <a:pt x="262" y="429"/>
                </a:lnTo>
                <a:lnTo>
                  <a:pt x="262" y="424"/>
                </a:lnTo>
                <a:lnTo>
                  <a:pt x="264" y="420"/>
                </a:lnTo>
                <a:lnTo>
                  <a:pt x="264" y="420"/>
                </a:lnTo>
                <a:lnTo>
                  <a:pt x="281" y="392"/>
                </a:lnTo>
                <a:lnTo>
                  <a:pt x="289" y="379"/>
                </a:lnTo>
                <a:lnTo>
                  <a:pt x="292" y="373"/>
                </a:lnTo>
                <a:lnTo>
                  <a:pt x="292" y="373"/>
                </a:lnTo>
                <a:lnTo>
                  <a:pt x="276" y="360"/>
                </a:lnTo>
                <a:lnTo>
                  <a:pt x="263" y="348"/>
                </a:lnTo>
                <a:lnTo>
                  <a:pt x="251" y="336"/>
                </a:lnTo>
                <a:lnTo>
                  <a:pt x="251" y="336"/>
                </a:lnTo>
                <a:lnTo>
                  <a:pt x="248" y="330"/>
                </a:lnTo>
                <a:lnTo>
                  <a:pt x="244" y="323"/>
                </a:lnTo>
                <a:lnTo>
                  <a:pt x="239" y="307"/>
                </a:lnTo>
                <a:lnTo>
                  <a:pt x="236" y="292"/>
                </a:lnTo>
                <a:lnTo>
                  <a:pt x="233" y="286"/>
                </a:lnTo>
                <a:lnTo>
                  <a:pt x="230" y="280"/>
                </a:lnTo>
                <a:lnTo>
                  <a:pt x="230" y="280"/>
                </a:lnTo>
                <a:lnTo>
                  <a:pt x="224" y="273"/>
                </a:lnTo>
                <a:lnTo>
                  <a:pt x="218" y="267"/>
                </a:lnTo>
                <a:lnTo>
                  <a:pt x="205" y="259"/>
                </a:lnTo>
                <a:lnTo>
                  <a:pt x="205" y="259"/>
                </a:lnTo>
                <a:lnTo>
                  <a:pt x="198" y="254"/>
                </a:lnTo>
                <a:lnTo>
                  <a:pt x="194" y="251"/>
                </a:lnTo>
                <a:lnTo>
                  <a:pt x="189" y="250"/>
                </a:lnTo>
                <a:lnTo>
                  <a:pt x="185" y="250"/>
                </a:lnTo>
                <a:lnTo>
                  <a:pt x="177" y="250"/>
                </a:lnTo>
                <a:lnTo>
                  <a:pt x="158" y="255"/>
                </a:lnTo>
                <a:lnTo>
                  <a:pt x="158" y="255"/>
                </a:lnTo>
                <a:lnTo>
                  <a:pt x="148" y="260"/>
                </a:lnTo>
                <a:lnTo>
                  <a:pt x="138" y="265"/>
                </a:lnTo>
                <a:lnTo>
                  <a:pt x="131" y="270"/>
                </a:lnTo>
                <a:lnTo>
                  <a:pt x="125" y="276"/>
                </a:lnTo>
                <a:lnTo>
                  <a:pt x="120" y="282"/>
                </a:lnTo>
                <a:lnTo>
                  <a:pt x="116" y="288"/>
                </a:lnTo>
                <a:lnTo>
                  <a:pt x="112" y="299"/>
                </a:lnTo>
                <a:lnTo>
                  <a:pt x="112" y="299"/>
                </a:lnTo>
                <a:lnTo>
                  <a:pt x="111" y="311"/>
                </a:lnTo>
                <a:lnTo>
                  <a:pt x="111" y="329"/>
                </a:lnTo>
                <a:lnTo>
                  <a:pt x="111" y="344"/>
                </a:lnTo>
                <a:lnTo>
                  <a:pt x="112" y="351"/>
                </a:lnTo>
                <a:lnTo>
                  <a:pt x="112" y="351"/>
                </a:lnTo>
                <a:lnTo>
                  <a:pt x="113" y="358"/>
                </a:lnTo>
                <a:lnTo>
                  <a:pt x="114" y="373"/>
                </a:lnTo>
                <a:lnTo>
                  <a:pt x="114" y="380"/>
                </a:lnTo>
                <a:lnTo>
                  <a:pt x="114" y="387"/>
                </a:lnTo>
                <a:lnTo>
                  <a:pt x="112" y="394"/>
                </a:lnTo>
                <a:lnTo>
                  <a:pt x="108" y="398"/>
                </a:lnTo>
                <a:lnTo>
                  <a:pt x="108" y="398"/>
                </a:lnTo>
                <a:lnTo>
                  <a:pt x="83" y="417"/>
                </a:lnTo>
                <a:lnTo>
                  <a:pt x="83" y="417"/>
                </a:lnTo>
                <a:lnTo>
                  <a:pt x="89" y="420"/>
                </a:lnTo>
                <a:lnTo>
                  <a:pt x="97" y="423"/>
                </a:lnTo>
                <a:lnTo>
                  <a:pt x="97" y="423"/>
                </a:lnTo>
                <a:lnTo>
                  <a:pt x="97" y="425"/>
                </a:lnTo>
                <a:lnTo>
                  <a:pt x="97" y="432"/>
                </a:lnTo>
                <a:lnTo>
                  <a:pt x="94" y="439"/>
                </a:lnTo>
                <a:lnTo>
                  <a:pt x="92" y="442"/>
                </a:lnTo>
                <a:lnTo>
                  <a:pt x="91" y="444"/>
                </a:lnTo>
                <a:lnTo>
                  <a:pt x="91" y="444"/>
                </a:lnTo>
                <a:lnTo>
                  <a:pt x="81" y="451"/>
                </a:lnTo>
                <a:lnTo>
                  <a:pt x="87" y="460"/>
                </a:lnTo>
                <a:lnTo>
                  <a:pt x="87" y="460"/>
                </a:lnTo>
                <a:lnTo>
                  <a:pt x="87" y="463"/>
                </a:lnTo>
                <a:lnTo>
                  <a:pt x="85" y="468"/>
                </a:lnTo>
                <a:lnTo>
                  <a:pt x="82" y="471"/>
                </a:lnTo>
                <a:lnTo>
                  <a:pt x="80" y="475"/>
                </a:lnTo>
                <a:lnTo>
                  <a:pt x="75" y="479"/>
                </a:lnTo>
                <a:lnTo>
                  <a:pt x="68" y="482"/>
                </a:lnTo>
                <a:lnTo>
                  <a:pt x="68" y="482"/>
                </a:lnTo>
                <a:lnTo>
                  <a:pt x="44" y="492"/>
                </a:lnTo>
                <a:lnTo>
                  <a:pt x="66" y="494"/>
                </a:lnTo>
                <a:lnTo>
                  <a:pt x="66" y="494"/>
                </a:lnTo>
                <a:lnTo>
                  <a:pt x="62" y="500"/>
                </a:lnTo>
                <a:lnTo>
                  <a:pt x="61" y="506"/>
                </a:lnTo>
                <a:lnTo>
                  <a:pt x="61" y="508"/>
                </a:lnTo>
                <a:lnTo>
                  <a:pt x="62" y="510"/>
                </a:lnTo>
                <a:lnTo>
                  <a:pt x="62" y="510"/>
                </a:lnTo>
                <a:lnTo>
                  <a:pt x="66" y="513"/>
                </a:lnTo>
                <a:lnTo>
                  <a:pt x="66" y="518"/>
                </a:lnTo>
                <a:lnTo>
                  <a:pt x="66" y="523"/>
                </a:lnTo>
                <a:lnTo>
                  <a:pt x="66" y="523"/>
                </a:lnTo>
                <a:lnTo>
                  <a:pt x="61" y="535"/>
                </a:lnTo>
                <a:lnTo>
                  <a:pt x="56" y="544"/>
                </a:lnTo>
                <a:lnTo>
                  <a:pt x="50" y="554"/>
                </a:lnTo>
                <a:lnTo>
                  <a:pt x="50" y="554"/>
                </a:lnTo>
                <a:lnTo>
                  <a:pt x="42" y="561"/>
                </a:lnTo>
                <a:lnTo>
                  <a:pt x="32" y="569"/>
                </a:lnTo>
                <a:lnTo>
                  <a:pt x="23" y="580"/>
                </a:lnTo>
                <a:lnTo>
                  <a:pt x="19" y="584"/>
                </a:lnTo>
                <a:lnTo>
                  <a:pt x="16" y="590"/>
                </a:lnTo>
                <a:lnTo>
                  <a:pt x="16" y="590"/>
                </a:lnTo>
                <a:lnTo>
                  <a:pt x="13" y="596"/>
                </a:lnTo>
                <a:lnTo>
                  <a:pt x="12" y="602"/>
                </a:lnTo>
                <a:lnTo>
                  <a:pt x="10" y="613"/>
                </a:lnTo>
                <a:lnTo>
                  <a:pt x="10" y="621"/>
                </a:lnTo>
                <a:lnTo>
                  <a:pt x="10" y="625"/>
                </a:lnTo>
                <a:lnTo>
                  <a:pt x="10" y="625"/>
                </a:lnTo>
                <a:lnTo>
                  <a:pt x="10" y="627"/>
                </a:lnTo>
                <a:lnTo>
                  <a:pt x="10" y="633"/>
                </a:lnTo>
                <a:lnTo>
                  <a:pt x="10" y="639"/>
                </a:lnTo>
                <a:lnTo>
                  <a:pt x="8" y="642"/>
                </a:lnTo>
                <a:lnTo>
                  <a:pt x="6" y="643"/>
                </a:lnTo>
                <a:lnTo>
                  <a:pt x="6" y="643"/>
                </a:lnTo>
                <a:lnTo>
                  <a:pt x="1" y="648"/>
                </a:lnTo>
                <a:lnTo>
                  <a:pt x="0" y="650"/>
                </a:lnTo>
                <a:lnTo>
                  <a:pt x="0" y="650"/>
                </a:lnTo>
                <a:lnTo>
                  <a:pt x="3" y="650"/>
                </a:lnTo>
                <a:lnTo>
                  <a:pt x="10" y="650"/>
                </a:lnTo>
                <a:lnTo>
                  <a:pt x="19" y="650"/>
                </a:lnTo>
                <a:lnTo>
                  <a:pt x="31" y="640"/>
                </a:lnTo>
                <a:lnTo>
                  <a:pt x="41" y="643"/>
                </a:lnTo>
                <a:lnTo>
                  <a:pt x="41" y="643"/>
                </a:lnTo>
                <a:lnTo>
                  <a:pt x="41" y="663"/>
                </a:lnTo>
                <a:lnTo>
                  <a:pt x="41" y="702"/>
                </a:lnTo>
                <a:lnTo>
                  <a:pt x="41" y="702"/>
                </a:lnTo>
                <a:lnTo>
                  <a:pt x="42" y="719"/>
                </a:lnTo>
                <a:lnTo>
                  <a:pt x="45" y="732"/>
                </a:lnTo>
                <a:lnTo>
                  <a:pt x="50" y="744"/>
                </a:lnTo>
                <a:lnTo>
                  <a:pt x="56" y="758"/>
                </a:lnTo>
                <a:lnTo>
                  <a:pt x="56" y="758"/>
                </a:lnTo>
                <a:lnTo>
                  <a:pt x="62" y="771"/>
                </a:lnTo>
                <a:lnTo>
                  <a:pt x="67" y="780"/>
                </a:lnTo>
                <a:lnTo>
                  <a:pt x="69" y="783"/>
                </a:lnTo>
                <a:lnTo>
                  <a:pt x="69" y="787"/>
                </a:lnTo>
                <a:lnTo>
                  <a:pt x="69" y="791"/>
                </a:lnTo>
                <a:lnTo>
                  <a:pt x="68" y="799"/>
                </a:lnTo>
                <a:lnTo>
                  <a:pt x="68" y="799"/>
                </a:lnTo>
                <a:lnTo>
                  <a:pt x="67" y="815"/>
                </a:lnTo>
                <a:lnTo>
                  <a:pt x="66" y="833"/>
                </a:lnTo>
                <a:lnTo>
                  <a:pt x="68" y="850"/>
                </a:lnTo>
                <a:lnTo>
                  <a:pt x="69" y="856"/>
                </a:lnTo>
                <a:lnTo>
                  <a:pt x="72" y="860"/>
                </a:lnTo>
                <a:lnTo>
                  <a:pt x="72" y="860"/>
                </a:lnTo>
                <a:lnTo>
                  <a:pt x="77" y="869"/>
                </a:lnTo>
                <a:lnTo>
                  <a:pt x="86" y="878"/>
                </a:lnTo>
                <a:lnTo>
                  <a:pt x="92" y="885"/>
                </a:lnTo>
                <a:lnTo>
                  <a:pt x="97" y="889"/>
                </a:lnTo>
                <a:lnTo>
                  <a:pt x="97" y="889"/>
                </a:lnTo>
                <a:lnTo>
                  <a:pt x="99" y="888"/>
                </a:lnTo>
                <a:lnTo>
                  <a:pt x="100" y="885"/>
                </a:lnTo>
                <a:lnTo>
                  <a:pt x="102" y="882"/>
                </a:lnTo>
                <a:lnTo>
                  <a:pt x="102" y="882"/>
                </a:lnTo>
                <a:lnTo>
                  <a:pt x="102" y="907"/>
                </a:lnTo>
                <a:lnTo>
                  <a:pt x="102" y="947"/>
                </a:lnTo>
                <a:lnTo>
                  <a:pt x="102" y="947"/>
                </a:lnTo>
                <a:lnTo>
                  <a:pt x="106" y="997"/>
                </a:lnTo>
                <a:lnTo>
                  <a:pt x="108" y="1038"/>
                </a:lnTo>
                <a:lnTo>
                  <a:pt x="108" y="1038"/>
                </a:lnTo>
                <a:lnTo>
                  <a:pt x="111" y="1044"/>
                </a:lnTo>
                <a:lnTo>
                  <a:pt x="112" y="1047"/>
                </a:lnTo>
                <a:lnTo>
                  <a:pt x="114" y="1053"/>
                </a:lnTo>
                <a:lnTo>
                  <a:pt x="116" y="1063"/>
                </a:lnTo>
                <a:lnTo>
                  <a:pt x="116" y="1063"/>
                </a:lnTo>
                <a:lnTo>
                  <a:pt x="116" y="1077"/>
                </a:lnTo>
                <a:lnTo>
                  <a:pt x="116" y="1080"/>
                </a:lnTo>
                <a:lnTo>
                  <a:pt x="118" y="1088"/>
                </a:lnTo>
                <a:lnTo>
                  <a:pt x="118" y="1088"/>
                </a:lnTo>
                <a:lnTo>
                  <a:pt x="124" y="1096"/>
                </a:lnTo>
                <a:lnTo>
                  <a:pt x="132" y="1107"/>
                </a:lnTo>
                <a:lnTo>
                  <a:pt x="141" y="1119"/>
                </a:lnTo>
                <a:lnTo>
                  <a:pt x="144" y="1124"/>
                </a:lnTo>
                <a:lnTo>
                  <a:pt x="146" y="1130"/>
                </a:lnTo>
                <a:lnTo>
                  <a:pt x="146" y="1130"/>
                </a:lnTo>
                <a:lnTo>
                  <a:pt x="150" y="1145"/>
                </a:lnTo>
                <a:lnTo>
                  <a:pt x="154" y="1159"/>
                </a:lnTo>
                <a:lnTo>
                  <a:pt x="158" y="1180"/>
                </a:lnTo>
                <a:lnTo>
                  <a:pt x="158" y="1180"/>
                </a:lnTo>
                <a:lnTo>
                  <a:pt x="162" y="1186"/>
                </a:lnTo>
                <a:lnTo>
                  <a:pt x="167" y="1193"/>
                </a:lnTo>
                <a:lnTo>
                  <a:pt x="171" y="1199"/>
                </a:lnTo>
                <a:lnTo>
                  <a:pt x="174" y="1202"/>
                </a:lnTo>
                <a:lnTo>
                  <a:pt x="174" y="1202"/>
                </a:lnTo>
                <a:lnTo>
                  <a:pt x="175" y="1204"/>
                </a:lnTo>
                <a:lnTo>
                  <a:pt x="176" y="1210"/>
                </a:lnTo>
                <a:lnTo>
                  <a:pt x="177" y="1227"/>
                </a:lnTo>
                <a:lnTo>
                  <a:pt x="177" y="1227"/>
                </a:lnTo>
                <a:lnTo>
                  <a:pt x="176" y="1230"/>
                </a:lnTo>
                <a:lnTo>
                  <a:pt x="175" y="1234"/>
                </a:lnTo>
                <a:lnTo>
                  <a:pt x="170" y="1240"/>
                </a:lnTo>
                <a:lnTo>
                  <a:pt x="165" y="1246"/>
                </a:lnTo>
                <a:lnTo>
                  <a:pt x="163" y="1251"/>
                </a:lnTo>
                <a:lnTo>
                  <a:pt x="162" y="1255"/>
                </a:lnTo>
                <a:lnTo>
                  <a:pt x="162" y="1255"/>
                </a:lnTo>
                <a:lnTo>
                  <a:pt x="161" y="1261"/>
                </a:lnTo>
                <a:lnTo>
                  <a:pt x="162" y="1270"/>
                </a:lnTo>
                <a:lnTo>
                  <a:pt x="164" y="1280"/>
                </a:lnTo>
                <a:lnTo>
                  <a:pt x="168" y="1291"/>
                </a:lnTo>
                <a:lnTo>
                  <a:pt x="173" y="1301"/>
                </a:lnTo>
                <a:lnTo>
                  <a:pt x="177" y="1310"/>
                </a:lnTo>
                <a:lnTo>
                  <a:pt x="183" y="1316"/>
                </a:lnTo>
                <a:lnTo>
                  <a:pt x="187" y="1318"/>
                </a:lnTo>
                <a:lnTo>
                  <a:pt x="189" y="1320"/>
                </a:lnTo>
                <a:lnTo>
                  <a:pt x="189" y="1320"/>
                </a:lnTo>
                <a:lnTo>
                  <a:pt x="195" y="1321"/>
                </a:lnTo>
                <a:lnTo>
                  <a:pt x="201" y="1320"/>
                </a:lnTo>
                <a:lnTo>
                  <a:pt x="207" y="1316"/>
                </a:lnTo>
                <a:lnTo>
                  <a:pt x="211" y="1311"/>
                </a:lnTo>
                <a:lnTo>
                  <a:pt x="215" y="1306"/>
                </a:lnTo>
                <a:lnTo>
                  <a:pt x="218" y="1301"/>
                </a:lnTo>
                <a:lnTo>
                  <a:pt x="220" y="1295"/>
                </a:lnTo>
                <a:lnTo>
                  <a:pt x="220" y="1289"/>
                </a:lnTo>
                <a:lnTo>
                  <a:pt x="220" y="1289"/>
                </a:lnTo>
                <a:lnTo>
                  <a:pt x="220" y="1277"/>
                </a:lnTo>
                <a:lnTo>
                  <a:pt x="218" y="1265"/>
                </a:lnTo>
                <a:lnTo>
                  <a:pt x="214" y="1248"/>
                </a:lnTo>
                <a:lnTo>
                  <a:pt x="214" y="1248"/>
                </a:lnTo>
                <a:lnTo>
                  <a:pt x="212" y="1227"/>
                </a:lnTo>
                <a:lnTo>
                  <a:pt x="211" y="1208"/>
                </a:lnTo>
                <a:lnTo>
                  <a:pt x="224" y="1208"/>
                </a:lnTo>
                <a:lnTo>
                  <a:pt x="224" y="1240"/>
                </a:lnTo>
                <a:lnTo>
                  <a:pt x="224" y="1240"/>
                </a:lnTo>
                <a:lnTo>
                  <a:pt x="223" y="1261"/>
                </a:lnTo>
                <a:lnTo>
                  <a:pt x="224" y="1276"/>
                </a:lnTo>
                <a:lnTo>
                  <a:pt x="225" y="1281"/>
                </a:lnTo>
                <a:lnTo>
                  <a:pt x="226" y="1286"/>
                </a:lnTo>
                <a:lnTo>
                  <a:pt x="226" y="1286"/>
                </a:lnTo>
                <a:lnTo>
                  <a:pt x="231" y="1291"/>
                </a:lnTo>
                <a:lnTo>
                  <a:pt x="236" y="1293"/>
                </a:lnTo>
                <a:lnTo>
                  <a:pt x="239" y="1296"/>
                </a:lnTo>
                <a:lnTo>
                  <a:pt x="239" y="1296"/>
                </a:lnTo>
                <a:lnTo>
                  <a:pt x="226" y="1320"/>
                </a:lnTo>
                <a:lnTo>
                  <a:pt x="226" y="1320"/>
                </a:lnTo>
                <a:lnTo>
                  <a:pt x="225" y="1331"/>
                </a:lnTo>
                <a:lnTo>
                  <a:pt x="224" y="1352"/>
                </a:lnTo>
                <a:lnTo>
                  <a:pt x="223" y="1375"/>
                </a:lnTo>
                <a:lnTo>
                  <a:pt x="224" y="1394"/>
                </a:lnTo>
                <a:lnTo>
                  <a:pt x="224" y="1394"/>
                </a:lnTo>
                <a:lnTo>
                  <a:pt x="224" y="1402"/>
                </a:lnTo>
                <a:lnTo>
                  <a:pt x="224" y="1410"/>
                </a:lnTo>
                <a:lnTo>
                  <a:pt x="224" y="1425"/>
                </a:lnTo>
                <a:lnTo>
                  <a:pt x="224" y="1433"/>
                </a:lnTo>
                <a:lnTo>
                  <a:pt x="226" y="1438"/>
                </a:lnTo>
                <a:lnTo>
                  <a:pt x="229" y="1444"/>
                </a:lnTo>
                <a:lnTo>
                  <a:pt x="233" y="1447"/>
                </a:lnTo>
                <a:lnTo>
                  <a:pt x="233" y="1447"/>
                </a:lnTo>
                <a:lnTo>
                  <a:pt x="238" y="1449"/>
                </a:lnTo>
                <a:lnTo>
                  <a:pt x="243" y="1450"/>
                </a:lnTo>
                <a:lnTo>
                  <a:pt x="248" y="1450"/>
                </a:lnTo>
                <a:lnTo>
                  <a:pt x="251" y="1449"/>
                </a:lnTo>
                <a:lnTo>
                  <a:pt x="253" y="1448"/>
                </a:lnTo>
                <a:lnTo>
                  <a:pt x="256" y="1446"/>
                </a:lnTo>
                <a:lnTo>
                  <a:pt x="257" y="1443"/>
                </a:lnTo>
                <a:lnTo>
                  <a:pt x="258" y="1441"/>
                </a:lnTo>
                <a:lnTo>
                  <a:pt x="258" y="1441"/>
                </a:lnTo>
                <a:lnTo>
                  <a:pt x="258" y="1402"/>
                </a:lnTo>
                <a:lnTo>
                  <a:pt x="258" y="1367"/>
                </a:lnTo>
                <a:lnTo>
                  <a:pt x="274" y="1367"/>
                </a:lnTo>
                <a:lnTo>
                  <a:pt x="274" y="1391"/>
                </a:lnTo>
                <a:lnTo>
                  <a:pt x="274" y="1391"/>
                </a:lnTo>
                <a:lnTo>
                  <a:pt x="278" y="1394"/>
                </a:lnTo>
                <a:lnTo>
                  <a:pt x="283" y="1397"/>
                </a:lnTo>
                <a:lnTo>
                  <a:pt x="286" y="1398"/>
                </a:lnTo>
                <a:lnTo>
                  <a:pt x="286" y="1398"/>
                </a:lnTo>
                <a:lnTo>
                  <a:pt x="289" y="1396"/>
                </a:lnTo>
                <a:lnTo>
                  <a:pt x="292" y="1394"/>
                </a:lnTo>
                <a:lnTo>
                  <a:pt x="292" y="1369"/>
                </a:lnTo>
                <a:lnTo>
                  <a:pt x="299" y="1367"/>
                </a:lnTo>
                <a:lnTo>
                  <a:pt x="307" y="1367"/>
                </a:lnTo>
                <a:lnTo>
                  <a:pt x="307" y="1435"/>
                </a:lnTo>
                <a:lnTo>
                  <a:pt x="307" y="1435"/>
                </a:lnTo>
                <a:lnTo>
                  <a:pt x="308" y="1437"/>
                </a:lnTo>
                <a:lnTo>
                  <a:pt x="311" y="1442"/>
                </a:lnTo>
                <a:lnTo>
                  <a:pt x="314" y="1448"/>
                </a:lnTo>
                <a:lnTo>
                  <a:pt x="317" y="1449"/>
                </a:lnTo>
                <a:lnTo>
                  <a:pt x="320" y="1450"/>
                </a:lnTo>
                <a:lnTo>
                  <a:pt x="320" y="1450"/>
                </a:lnTo>
                <a:lnTo>
                  <a:pt x="322" y="1449"/>
                </a:lnTo>
                <a:lnTo>
                  <a:pt x="326" y="1446"/>
                </a:lnTo>
                <a:lnTo>
                  <a:pt x="328" y="1441"/>
                </a:lnTo>
                <a:lnTo>
                  <a:pt x="330" y="1435"/>
                </a:lnTo>
                <a:lnTo>
                  <a:pt x="332" y="1424"/>
                </a:lnTo>
                <a:lnTo>
                  <a:pt x="332" y="1416"/>
                </a:lnTo>
                <a:lnTo>
                  <a:pt x="332" y="1416"/>
                </a:lnTo>
                <a:lnTo>
                  <a:pt x="330" y="1327"/>
                </a:lnTo>
                <a:lnTo>
                  <a:pt x="342" y="1333"/>
                </a:lnTo>
                <a:lnTo>
                  <a:pt x="342" y="1333"/>
                </a:lnTo>
                <a:lnTo>
                  <a:pt x="351" y="1340"/>
                </a:lnTo>
                <a:lnTo>
                  <a:pt x="361" y="1346"/>
                </a:lnTo>
                <a:lnTo>
                  <a:pt x="372" y="1350"/>
                </a:lnTo>
                <a:lnTo>
                  <a:pt x="372" y="1350"/>
                </a:lnTo>
                <a:lnTo>
                  <a:pt x="380" y="1353"/>
                </a:lnTo>
                <a:lnTo>
                  <a:pt x="389" y="1355"/>
                </a:lnTo>
                <a:lnTo>
                  <a:pt x="410" y="1356"/>
                </a:lnTo>
                <a:lnTo>
                  <a:pt x="432" y="1358"/>
                </a:lnTo>
                <a:lnTo>
                  <a:pt x="447" y="1358"/>
                </a:lnTo>
                <a:lnTo>
                  <a:pt x="447" y="1358"/>
                </a:lnTo>
                <a:lnTo>
                  <a:pt x="454" y="1356"/>
                </a:lnTo>
                <a:lnTo>
                  <a:pt x="464" y="1353"/>
                </a:lnTo>
                <a:lnTo>
                  <a:pt x="488" y="1343"/>
                </a:lnTo>
                <a:lnTo>
                  <a:pt x="519" y="1329"/>
                </a:lnTo>
                <a:lnTo>
                  <a:pt x="519" y="1329"/>
                </a:lnTo>
                <a:lnTo>
                  <a:pt x="523" y="1329"/>
                </a:lnTo>
                <a:lnTo>
                  <a:pt x="528" y="1329"/>
                </a:lnTo>
                <a:lnTo>
                  <a:pt x="528" y="1447"/>
                </a:lnTo>
                <a:lnTo>
                  <a:pt x="528" y="1447"/>
                </a:lnTo>
                <a:lnTo>
                  <a:pt x="529" y="1449"/>
                </a:lnTo>
                <a:lnTo>
                  <a:pt x="531" y="1452"/>
                </a:lnTo>
                <a:lnTo>
                  <a:pt x="534" y="1454"/>
                </a:lnTo>
                <a:lnTo>
                  <a:pt x="534" y="1454"/>
                </a:lnTo>
                <a:lnTo>
                  <a:pt x="538" y="1455"/>
                </a:lnTo>
                <a:lnTo>
                  <a:pt x="543" y="1456"/>
                </a:lnTo>
                <a:lnTo>
                  <a:pt x="546" y="1456"/>
                </a:lnTo>
                <a:lnTo>
                  <a:pt x="550" y="1454"/>
                </a:lnTo>
                <a:lnTo>
                  <a:pt x="550" y="1454"/>
                </a:lnTo>
                <a:lnTo>
                  <a:pt x="552" y="1448"/>
                </a:lnTo>
                <a:lnTo>
                  <a:pt x="554" y="1441"/>
                </a:lnTo>
                <a:lnTo>
                  <a:pt x="556" y="1431"/>
                </a:lnTo>
                <a:lnTo>
                  <a:pt x="556" y="1373"/>
                </a:lnTo>
                <a:lnTo>
                  <a:pt x="562" y="1373"/>
                </a:lnTo>
                <a:lnTo>
                  <a:pt x="565" y="1400"/>
                </a:lnTo>
                <a:lnTo>
                  <a:pt x="565" y="1400"/>
                </a:lnTo>
                <a:lnTo>
                  <a:pt x="565" y="1402"/>
                </a:lnTo>
                <a:lnTo>
                  <a:pt x="566" y="1404"/>
                </a:lnTo>
                <a:lnTo>
                  <a:pt x="570" y="1406"/>
                </a:lnTo>
                <a:lnTo>
                  <a:pt x="575" y="1406"/>
                </a:lnTo>
                <a:lnTo>
                  <a:pt x="575" y="1406"/>
                </a:lnTo>
                <a:lnTo>
                  <a:pt x="585" y="1406"/>
                </a:lnTo>
                <a:lnTo>
                  <a:pt x="589" y="1405"/>
                </a:lnTo>
                <a:lnTo>
                  <a:pt x="590" y="1404"/>
                </a:lnTo>
                <a:lnTo>
                  <a:pt x="590" y="1404"/>
                </a:lnTo>
                <a:lnTo>
                  <a:pt x="590" y="1386"/>
                </a:lnTo>
                <a:lnTo>
                  <a:pt x="590" y="1369"/>
                </a:lnTo>
                <a:lnTo>
                  <a:pt x="596" y="1369"/>
                </a:lnTo>
                <a:lnTo>
                  <a:pt x="596" y="1447"/>
                </a:lnTo>
                <a:lnTo>
                  <a:pt x="596" y="1447"/>
                </a:lnTo>
                <a:lnTo>
                  <a:pt x="597" y="1449"/>
                </a:lnTo>
                <a:lnTo>
                  <a:pt x="598" y="1452"/>
                </a:lnTo>
                <a:lnTo>
                  <a:pt x="602" y="1454"/>
                </a:lnTo>
                <a:lnTo>
                  <a:pt x="602" y="1454"/>
                </a:lnTo>
                <a:lnTo>
                  <a:pt x="607" y="1454"/>
                </a:lnTo>
                <a:lnTo>
                  <a:pt x="609" y="1454"/>
                </a:lnTo>
                <a:lnTo>
                  <a:pt x="613" y="1453"/>
                </a:lnTo>
                <a:lnTo>
                  <a:pt x="615" y="1450"/>
                </a:lnTo>
                <a:lnTo>
                  <a:pt x="615" y="1450"/>
                </a:lnTo>
                <a:lnTo>
                  <a:pt x="617" y="1443"/>
                </a:lnTo>
                <a:lnTo>
                  <a:pt x="619" y="1427"/>
                </a:lnTo>
                <a:lnTo>
                  <a:pt x="621" y="1405"/>
                </a:lnTo>
                <a:lnTo>
                  <a:pt x="621" y="1379"/>
                </a:lnTo>
                <a:lnTo>
                  <a:pt x="621" y="1379"/>
                </a:lnTo>
                <a:lnTo>
                  <a:pt x="621" y="1324"/>
                </a:lnTo>
                <a:lnTo>
                  <a:pt x="620" y="1304"/>
                </a:lnTo>
                <a:lnTo>
                  <a:pt x="619" y="1298"/>
                </a:lnTo>
                <a:lnTo>
                  <a:pt x="617" y="1296"/>
                </a:lnTo>
                <a:lnTo>
                  <a:pt x="617" y="1296"/>
                </a:lnTo>
                <a:lnTo>
                  <a:pt x="614" y="1293"/>
                </a:lnTo>
                <a:lnTo>
                  <a:pt x="609" y="1293"/>
                </a:lnTo>
                <a:lnTo>
                  <a:pt x="606" y="1293"/>
                </a:lnTo>
                <a:lnTo>
                  <a:pt x="602" y="1296"/>
                </a:lnTo>
                <a:lnTo>
                  <a:pt x="602" y="1296"/>
                </a:lnTo>
                <a:lnTo>
                  <a:pt x="601" y="1298"/>
                </a:lnTo>
                <a:lnTo>
                  <a:pt x="600" y="1302"/>
                </a:lnTo>
                <a:lnTo>
                  <a:pt x="600" y="1308"/>
                </a:lnTo>
                <a:lnTo>
                  <a:pt x="600" y="1354"/>
                </a:lnTo>
                <a:lnTo>
                  <a:pt x="590" y="1354"/>
                </a:lnTo>
                <a:lnTo>
                  <a:pt x="590" y="1242"/>
                </a:lnTo>
                <a:lnTo>
                  <a:pt x="590" y="1155"/>
                </a:lnTo>
                <a:lnTo>
                  <a:pt x="602" y="1149"/>
                </a:lnTo>
                <a:lnTo>
                  <a:pt x="602" y="1057"/>
                </a:lnTo>
                <a:lnTo>
                  <a:pt x="623" y="1057"/>
                </a:lnTo>
                <a:lnTo>
                  <a:pt x="623" y="1032"/>
                </a:lnTo>
                <a:lnTo>
                  <a:pt x="608" y="1032"/>
                </a:lnTo>
                <a:lnTo>
                  <a:pt x="608" y="1022"/>
                </a:lnTo>
                <a:lnTo>
                  <a:pt x="623" y="1022"/>
                </a:lnTo>
                <a:lnTo>
                  <a:pt x="623" y="994"/>
                </a:lnTo>
                <a:lnTo>
                  <a:pt x="621" y="972"/>
                </a:lnTo>
                <a:lnTo>
                  <a:pt x="627" y="960"/>
                </a:lnTo>
                <a:lnTo>
                  <a:pt x="627" y="932"/>
                </a:lnTo>
                <a:lnTo>
                  <a:pt x="615" y="922"/>
                </a:lnTo>
                <a:lnTo>
                  <a:pt x="615" y="777"/>
                </a:lnTo>
                <a:lnTo>
                  <a:pt x="615" y="777"/>
                </a:lnTo>
                <a:lnTo>
                  <a:pt x="613" y="741"/>
                </a:lnTo>
                <a:lnTo>
                  <a:pt x="609" y="713"/>
                </a:lnTo>
                <a:lnTo>
                  <a:pt x="608" y="700"/>
                </a:lnTo>
                <a:lnTo>
                  <a:pt x="606" y="690"/>
                </a:lnTo>
                <a:lnTo>
                  <a:pt x="606" y="690"/>
                </a:lnTo>
                <a:lnTo>
                  <a:pt x="602" y="682"/>
                </a:lnTo>
                <a:lnTo>
                  <a:pt x="597" y="674"/>
                </a:lnTo>
                <a:lnTo>
                  <a:pt x="591" y="667"/>
                </a:lnTo>
                <a:lnTo>
                  <a:pt x="584" y="659"/>
                </a:lnTo>
                <a:lnTo>
                  <a:pt x="576" y="653"/>
                </a:lnTo>
                <a:lnTo>
                  <a:pt x="566" y="648"/>
                </a:lnTo>
                <a:lnTo>
                  <a:pt x="546" y="637"/>
                </a:lnTo>
                <a:lnTo>
                  <a:pt x="546" y="637"/>
                </a:lnTo>
                <a:lnTo>
                  <a:pt x="528" y="630"/>
                </a:lnTo>
                <a:lnTo>
                  <a:pt x="515" y="626"/>
                </a:lnTo>
                <a:lnTo>
                  <a:pt x="508" y="625"/>
                </a:lnTo>
                <a:lnTo>
                  <a:pt x="506" y="625"/>
                </a:lnTo>
                <a:lnTo>
                  <a:pt x="506" y="625"/>
                </a:lnTo>
                <a:lnTo>
                  <a:pt x="503" y="624"/>
                </a:lnTo>
                <a:lnTo>
                  <a:pt x="497" y="621"/>
                </a:lnTo>
                <a:lnTo>
                  <a:pt x="497" y="621"/>
                </a:lnTo>
                <a:lnTo>
                  <a:pt x="459" y="615"/>
                </a:lnTo>
                <a:lnTo>
                  <a:pt x="463" y="600"/>
                </a:lnTo>
                <a:lnTo>
                  <a:pt x="463" y="600"/>
                </a:lnTo>
                <a:lnTo>
                  <a:pt x="483" y="576"/>
                </a:lnTo>
                <a:lnTo>
                  <a:pt x="502" y="555"/>
                </a:lnTo>
                <a:lnTo>
                  <a:pt x="519" y="535"/>
                </a:lnTo>
                <a:lnTo>
                  <a:pt x="519" y="535"/>
                </a:lnTo>
                <a:lnTo>
                  <a:pt x="529" y="519"/>
                </a:lnTo>
                <a:lnTo>
                  <a:pt x="538" y="506"/>
                </a:lnTo>
                <a:lnTo>
                  <a:pt x="543" y="496"/>
                </a:lnTo>
                <a:lnTo>
                  <a:pt x="550" y="488"/>
                </a:lnTo>
                <a:lnTo>
                  <a:pt x="550" y="488"/>
                </a:lnTo>
                <a:lnTo>
                  <a:pt x="558" y="476"/>
                </a:lnTo>
                <a:lnTo>
                  <a:pt x="566" y="462"/>
                </a:lnTo>
                <a:lnTo>
                  <a:pt x="573" y="449"/>
                </a:lnTo>
                <a:lnTo>
                  <a:pt x="577" y="444"/>
                </a:lnTo>
                <a:lnTo>
                  <a:pt x="581" y="442"/>
                </a:lnTo>
                <a:lnTo>
                  <a:pt x="581" y="442"/>
                </a:lnTo>
                <a:lnTo>
                  <a:pt x="588" y="435"/>
                </a:lnTo>
                <a:lnTo>
                  <a:pt x="596" y="426"/>
                </a:lnTo>
                <a:lnTo>
                  <a:pt x="601" y="423"/>
                </a:lnTo>
                <a:lnTo>
                  <a:pt x="604" y="420"/>
                </a:lnTo>
                <a:lnTo>
                  <a:pt x="608" y="419"/>
                </a:lnTo>
                <a:lnTo>
                  <a:pt x="611" y="420"/>
                </a:lnTo>
                <a:lnTo>
                  <a:pt x="611" y="420"/>
                </a:lnTo>
                <a:lnTo>
                  <a:pt x="615" y="423"/>
                </a:lnTo>
                <a:lnTo>
                  <a:pt x="617" y="427"/>
                </a:lnTo>
                <a:lnTo>
                  <a:pt x="622" y="439"/>
                </a:lnTo>
                <a:lnTo>
                  <a:pt x="625" y="454"/>
                </a:lnTo>
                <a:lnTo>
                  <a:pt x="627" y="463"/>
                </a:lnTo>
                <a:lnTo>
                  <a:pt x="627" y="463"/>
                </a:lnTo>
                <a:lnTo>
                  <a:pt x="627" y="475"/>
                </a:lnTo>
                <a:lnTo>
                  <a:pt x="628" y="496"/>
                </a:lnTo>
                <a:lnTo>
                  <a:pt x="631" y="525"/>
                </a:lnTo>
                <a:lnTo>
                  <a:pt x="633" y="542"/>
                </a:lnTo>
                <a:lnTo>
                  <a:pt x="636" y="559"/>
                </a:lnTo>
                <a:lnTo>
                  <a:pt x="636" y="559"/>
                </a:lnTo>
                <a:lnTo>
                  <a:pt x="644" y="588"/>
                </a:lnTo>
                <a:lnTo>
                  <a:pt x="647" y="607"/>
                </a:lnTo>
                <a:lnTo>
                  <a:pt x="648" y="627"/>
                </a:lnTo>
                <a:lnTo>
                  <a:pt x="648" y="658"/>
                </a:lnTo>
                <a:lnTo>
                  <a:pt x="648" y="658"/>
                </a:lnTo>
                <a:lnTo>
                  <a:pt x="648" y="678"/>
                </a:lnTo>
                <a:lnTo>
                  <a:pt x="647" y="695"/>
                </a:lnTo>
                <a:lnTo>
                  <a:pt x="644" y="722"/>
                </a:lnTo>
                <a:lnTo>
                  <a:pt x="640" y="740"/>
                </a:lnTo>
                <a:lnTo>
                  <a:pt x="641" y="746"/>
                </a:lnTo>
                <a:lnTo>
                  <a:pt x="641" y="747"/>
                </a:lnTo>
                <a:lnTo>
                  <a:pt x="642" y="749"/>
                </a:lnTo>
                <a:lnTo>
                  <a:pt x="642" y="749"/>
                </a:lnTo>
                <a:close/>
                <a:moveTo>
                  <a:pt x="205" y="978"/>
                </a:moveTo>
                <a:lnTo>
                  <a:pt x="205" y="972"/>
                </a:lnTo>
                <a:lnTo>
                  <a:pt x="205" y="972"/>
                </a:lnTo>
                <a:lnTo>
                  <a:pt x="209" y="979"/>
                </a:lnTo>
                <a:lnTo>
                  <a:pt x="212" y="986"/>
                </a:lnTo>
                <a:lnTo>
                  <a:pt x="214" y="991"/>
                </a:lnTo>
                <a:lnTo>
                  <a:pt x="214" y="991"/>
                </a:lnTo>
                <a:lnTo>
                  <a:pt x="214" y="996"/>
                </a:lnTo>
                <a:lnTo>
                  <a:pt x="214" y="1006"/>
                </a:lnTo>
                <a:lnTo>
                  <a:pt x="214" y="1034"/>
                </a:lnTo>
                <a:lnTo>
                  <a:pt x="214" y="1034"/>
                </a:lnTo>
                <a:lnTo>
                  <a:pt x="215" y="1047"/>
                </a:lnTo>
                <a:lnTo>
                  <a:pt x="217" y="1054"/>
                </a:lnTo>
                <a:lnTo>
                  <a:pt x="219" y="1059"/>
                </a:lnTo>
                <a:lnTo>
                  <a:pt x="220" y="1069"/>
                </a:lnTo>
                <a:lnTo>
                  <a:pt x="220" y="1069"/>
                </a:lnTo>
                <a:lnTo>
                  <a:pt x="220" y="1090"/>
                </a:lnTo>
                <a:lnTo>
                  <a:pt x="219" y="1119"/>
                </a:lnTo>
                <a:lnTo>
                  <a:pt x="218" y="1152"/>
                </a:lnTo>
                <a:lnTo>
                  <a:pt x="218" y="1152"/>
                </a:lnTo>
                <a:lnTo>
                  <a:pt x="214" y="1139"/>
                </a:lnTo>
                <a:lnTo>
                  <a:pt x="209" y="1111"/>
                </a:lnTo>
                <a:lnTo>
                  <a:pt x="204" y="1084"/>
                </a:lnTo>
                <a:lnTo>
                  <a:pt x="202" y="1075"/>
                </a:lnTo>
                <a:lnTo>
                  <a:pt x="202" y="1069"/>
                </a:lnTo>
                <a:lnTo>
                  <a:pt x="202" y="1069"/>
                </a:lnTo>
                <a:lnTo>
                  <a:pt x="202" y="1061"/>
                </a:lnTo>
                <a:lnTo>
                  <a:pt x="202" y="1053"/>
                </a:lnTo>
                <a:lnTo>
                  <a:pt x="201" y="1045"/>
                </a:lnTo>
                <a:lnTo>
                  <a:pt x="202" y="1034"/>
                </a:lnTo>
                <a:lnTo>
                  <a:pt x="202" y="1034"/>
                </a:lnTo>
                <a:lnTo>
                  <a:pt x="204" y="1002"/>
                </a:lnTo>
                <a:lnTo>
                  <a:pt x="205" y="978"/>
                </a:lnTo>
                <a:lnTo>
                  <a:pt x="205" y="978"/>
                </a:lnTo>
                <a:close/>
                <a:moveTo>
                  <a:pt x="906" y="482"/>
                </a:moveTo>
                <a:lnTo>
                  <a:pt x="906" y="467"/>
                </a:lnTo>
                <a:lnTo>
                  <a:pt x="906" y="467"/>
                </a:lnTo>
                <a:lnTo>
                  <a:pt x="910" y="471"/>
                </a:lnTo>
                <a:lnTo>
                  <a:pt x="918" y="485"/>
                </a:lnTo>
                <a:lnTo>
                  <a:pt x="928" y="501"/>
                </a:lnTo>
                <a:lnTo>
                  <a:pt x="931" y="511"/>
                </a:lnTo>
                <a:lnTo>
                  <a:pt x="934" y="519"/>
                </a:lnTo>
                <a:lnTo>
                  <a:pt x="934" y="519"/>
                </a:lnTo>
                <a:lnTo>
                  <a:pt x="936" y="533"/>
                </a:lnTo>
                <a:lnTo>
                  <a:pt x="937" y="546"/>
                </a:lnTo>
                <a:lnTo>
                  <a:pt x="937" y="569"/>
                </a:lnTo>
                <a:lnTo>
                  <a:pt x="937" y="569"/>
                </a:lnTo>
                <a:lnTo>
                  <a:pt x="940" y="580"/>
                </a:lnTo>
                <a:lnTo>
                  <a:pt x="942" y="589"/>
                </a:lnTo>
                <a:lnTo>
                  <a:pt x="946" y="599"/>
                </a:lnTo>
                <a:lnTo>
                  <a:pt x="947" y="606"/>
                </a:lnTo>
                <a:lnTo>
                  <a:pt x="947" y="606"/>
                </a:lnTo>
                <a:lnTo>
                  <a:pt x="946" y="648"/>
                </a:lnTo>
                <a:lnTo>
                  <a:pt x="943" y="681"/>
                </a:lnTo>
                <a:lnTo>
                  <a:pt x="943" y="681"/>
                </a:lnTo>
                <a:lnTo>
                  <a:pt x="934" y="665"/>
                </a:lnTo>
                <a:lnTo>
                  <a:pt x="925" y="653"/>
                </a:lnTo>
                <a:lnTo>
                  <a:pt x="922" y="646"/>
                </a:lnTo>
                <a:lnTo>
                  <a:pt x="922" y="646"/>
                </a:lnTo>
                <a:lnTo>
                  <a:pt x="921" y="639"/>
                </a:lnTo>
                <a:lnTo>
                  <a:pt x="921" y="626"/>
                </a:lnTo>
                <a:lnTo>
                  <a:pt x="921" y="611"/>
                </a:lnTo>
                <a:lnTo>
                  <a:pt x="922" y="596"/>
                </a:lnTo>
                <a:lnTo>
                  <a:pt x="922" y="596"/>
                </a:lnTo>
                <a:lnTo>
                  <a:pt x="922" y="589"/>
                </a:lnTo>
                <a:lnTo>
                  <a:pt x="922" y="581"/>
                </a:lnTo>
                <a:lnTo>
                  <a:pt x="918" y="564"/>
                </a:lnTo>
                <a:lnTo>
                  <a:pt x="912" y="535"/>
                </a:lnTo>
                <a:lnTo>
                  <a:pt x="912" y="535"/>
                </a:lnTo>
                <a:lnTo>
                  <a:pt x="909" y="504"/>
                </a:lnTo>
                <a:lnTo>
                  <a:pt x="906" y="482"/>
                </a:lnTo>
                <a:lnTo>
                  <a:pt x="906" y="48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" name="Freeform 17">
            <a:extLst>
              <a:ext uri="{FF2B5EF4-FFF2-40B4-BE49-F238E27FC236}">
                <a16:creationId xmlns:a16="http://schemas.microsoft.com/office/drawing/2014/main" id="{ABAAAA3E-7CB9-4EA0-96FA-21E8EA41BB7B}"/>
              </a:ext>
            </a:extLst>
          </p:cNvPr>
          <p:cNvSpPr>
            <a:spLocks noEditPoints="1"/>
          </p:cNvSpPr>
          <p:nvPr/>
        </p:nvSpPr>
        <p:spPr bwMode="auto">
          <a:xfrm>
            <a:off x="448976" y="4768556"/>
            <a:ext cx="1330325" cy="1560513"/>
          </a:xfrm>
          <a:custGeom>
            <a:avLst/>
            <a:gdLst>
              <a:gd name="T0" fmla="*/ 1206 w 1676"/>
              <a:gd name="T1" fmla="*/ 789 h 1966"/>
              <a:gd name="T2" fmla="*/ 1171 w 1676"/>
              <a:gd name="T3" fmla="*/ 927 h 1966"/>
              <a:gd name="T4" fmla="*/ 1002 w 1676"/>
              <a:gd name="T5" fmla="*/ 931 h 1966"/>
              <a:gd name="T6" fmla="*/ 987 w 1676"/>
              <a:gd name="T7" fmla="*/ 1055 h 1966"/>
              <a:gd name="T8" fmla="*/ 933 w 1676"/>
              <a:gd name="T9" fmla="*/ 1186 h 1966"/>
              <a:gd name="T10" fmla="*/ 1164 w 1676"/>
              <a:gd name="T11" fmla="*/ 1331 h 1966"/>
              <a:gd name="T12" fmla="*/ 1167 w 1676"/>
              <a:gd name="T13" fmla="*/ 1452 h 1966"/>
              <a:gd name="T14" fmla="*/ 1186 w 1676"/>
              <a:gd name="T15" fmla="*/ 1729 h 1966"/>
              <a:gd name="T16" fmla="*/ 1156 w 1676"/>
              <a:gd name="T17" fmla="*/ 1860 h 1966"/>
              <a:gd name="T18" fmla="*/ 1015 w 1676"/>
              <a:gd name="T19" fmla="*/ 1949 h 1966"/>
              <a:gd name="T20" fmla="*/ 1298 w 1676"/>
              <a:gd name="T21" fmla="*/ 1934 h 1966"/>
              <a:gd name="T22" fmla="*/ 1478 w 1676"/>
              <a:gd name="T23" fmla="*/ 1916 h 1966"/>
              <a:gd name="T24" fmla="*/ 1508 w 1676"/>
              <a:gd name="T25" fmla="*/ 1782 h 1966"/>
              <a:gd name="T26" fmla="*/ 1541 w 1676"/>
              <a:gd name="T27" fmla="*/ 1476 h 1966"/>
              <a:gd name="T28" fmla="*/ 1579 w 1676"/>
              <a:gd name="T29" fmla="*/ 1061 h 1966"/>
              <a:gd name="T30" fmla="*/ 1603 w 1676"/>
              <a:gd name="T31" fmla="*/ 828 h 1966"/>
              <a:gd name="T32" fmla="*/ 1629 w 1676"/>
              <a:gd name="T33" fmla="*/ 692 h 1966"/>
              <a:gd name="T34" fmla="*/ 1638 w 1676"/>
              <a:gd name="T35" fmla="*/ 417 h 1966"/>
              <a:gd name="T36" fmla="*/ 1577 w 1676"/>
              <a:gd name="T37" fmla="*/ 234 h 1966"/>
              <a:gd name="T38" fmla="*/ 1599 w 1676"/>
              <a:gd name="T39" fmla="*/ 97 h 1966"/>
              <a:gd name="T40" fmla="*/ 1448 w 1676"/>
              <a:gd name="T41" fmla="*/ 2 h 1966"/>
              <a:gd name="T42" fmla="*/ 1366 w 1676"/>
              <a:gd name="T43" fmla="*/ 63 h 1966"/>
              <a:gd name="T44" fmla="*/ 1376 w 1676"/>
              <a:gd name="T45" fmla="*/ 214 h 1966"/>
              <a:gd name="T46" fmla="*/ 1435 w 1676"/>
              <a:gd name="T47" fmla="*/ 283 h 1966"/>
              <a:gd name="T48" fmla="*/ 1286 w 1676"/>
              <a:gd name="T49" fmla="*/ 532 h 1966"/>
              <a:gd name="T50" fmla="*/ 1098 w 1676"/>
              <a:gd name="T51" fmla="*/ 761 h 1966"/>
              <a:gd name="T52" fmla="*/ 953 w 1676"/>
              <a:gd name="T53" fmla="*/ 791 h 1966"/>
              <a:gd name="T54" fmla="*/ 901 w 1676"/>
              <a:gd name="T55" fmla="*/ 722 h 1966"/>
              <a:gd name="T56" fmla="*/ 871 w 1676"/>
              <a:gd name="T57" fmla="*/ 676 h 1966"/>
              <a:gd name="T58" fmla="*/ 687 w 1676"/>
              <a:gd name="T59" fmla="*/ 620 h 1966"/>
              <a:gd name="T60" fmla="*/ 646 w 1676"/>
              <a:gd name="T61" fmla="*/ 797 h 1966"/>
              <a:gd name="T62" fmla="*/ 493 w 1676"/>
              <a:gd name="T63" fmla="*/ 966 h 1966"/>
              <a:gd name="T64" fmla="*/ 266 w 1676"/>
              <a:gd name="T65" fmla="*/ 1238 h 1966"/>
              <a:gd name="T66" fmla="*/ 253 w 1676"/>
              <a:gd name="T67" fmla="*/ 1404 h 1966"/>
              <a:gd name="T68" fmla="*/ 186 w 1676"/>
              <a:gd name="T69" fmla="*/ 1461 h 1966"/>
              <a:gd name="T70" fmla="*/ 33 w 1676"/>
              <a:gd name="T71" fmla="*/ 1694 h 1966"/>
              <a:gd name="T72" fmla="*/ 11 w 1676"/>
              <a:gd name="T73" fmla="*/ 1830 h 1966"/>
              <a:gd name="T74" fmla="*/ 182 w 1676"/>
              <a:gd name="T75" fmla="*/ 1852 h 1966"/>
              <a:gd name="T76" fmla="*/ 311 w 1676"/>
              <a:gd name="T77" fmla="*/ 1782 h 1966"/>
              <a:gd name="T78" fmla="*/ 292 w 1676"/>
              <a:gd name="T79" fmla="*/ 1660 h 1966"/>
              <a:gd name="T80" fmla="*/ 354 w 1676"/>
              <a:gd name="T81" fmla="*/ 1485 h 1966"/>
              <a:gd name="T82" fmla="*/ 463 w 1676"/>
              <a:gd name="T83" fmla="*/ 1394 h 1966"/>
              <a:gd name="T84" fmla="*/ 637 w 1676"/>
              <a:gd name="T85" fmla="*/ 1653 h 1966"/>
              <a:gd name="T86" fmla="*/ 527 w 1676"/>
              <a:gd name="T87" fmla="*/ 1795 h 1966"/>
              <a:gd name="T88" fmla="*/ 640 w 1676"/>
              <a:gd name="T89" fmla="*/ 1917 h 1966"/>
              <a:gd name="T90" fmla="*/ 830 w 1676"/>
              <a:gd name="T91" fmla="*/ 1847 h 1966"/>
              <a:gd name="T92" fmla="*/ 944 w 1676"/>
              <a:gd name="T93" fmla="*/ 1688 h 1966"/>
              <a:gd name="T94" fmla="*/ 819 w 1676"/>
              <a:gd name="T95" fmla="*/ 1584 h 1966"/>
              <a:gd name="T96" fmla="*/ 741 w 1676"/>
              <a:gd name="T97" fmla="*/ 1454 h 1966"/>
              <a:gd name="T98" fmla="*/ 704 w 1676"/>
              <a:gd name="T99" fmla="*/ 1186 h 1966"/>
              <a:gd name="T100" fmla="*/ 912 w 1676"/>
              <a:gd name="T101" fmla="*/ 871 h 1966"/>
              <a:gd name="T102" fmla="*/ 1020 w 1676"/>
              <a:gd name="T103" fmla="*/ 908 h 1966"/>
              <a:gd name="T104" fmla="*/ 1087 w 1676"/>
              <a:gd name="T105" fmla="*/ 877 h 1966"/>
              <a:gd name="T106" fmla="*/ 1097 w 1676"/>
              <a:gd name="T107" fmla="*/ 854 h 1966"/>
              <a:gd name="T108" fmla="*/ 1108 w 1676"/>
              <a:gd name="T109" fmla="*/ 953 h 1966"/>
              <a:gd name="T110" fmla="*/ 1037 w 1676"/>
              <a:gd name="T111" fmla="*/ 918 h 1966"/>
              <a:gd name="T112" fmla="*/ 579 w 1676"/>
              <a:gd name="T113" fmla="*/ 1361 h 1966"/>
              <a:gd name="T114" fmla="*/ 1387 w 1676"/>
              <a:gd name="T115" fmla="*/ 1331 h 1966"/>
              <a:gd name="T116" fmla="*/ 1415 w 1676"/>
              <a:gd name="T117" fmla="*/ 1709 h 1966"/>
              <a:gd name="T118" fmla="*/ 1324 w 1676"/>
              <a:gd name="T119" fmla="*/ 1837 h 1966"/>
              <a:gd name="T120" fmla="*/ 1303 w 1676"/>
              <a:gd name="T121" fmla="*/ 1521 h 1966"/>
              <a:gd name="T122" fmla="*/ 1342 w 1676"/>
              <a:gd name="T123" fmla="*/ 1316 h 19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676" h="1966">
                <a:moveTo>
                  <a:pt x="1177" y="830"/>
                </a:moveTo>
                <a:lnTo>
                  <a:pt x="1177" y="830"/>
                </a:lnTo>
                <a:lnTo>
                  <a:pt x="1201" y="830"/>
                </a:lnTo>
                <a:lnTo>
                  <a:pt x="1201" y="830"/>
                </a:lnTo>
                <a:lnTo>
                  <a:pt x="1206" y="828"/>
                </a:lnTo>
                <a:lnTo>
                  <a:pt x="1212" y="823"/>
                </a:lnTo>
                <a:lnTo>
                  <a:pt x="1218" y="813"/>
                </a:lnTo>
                <a:lnTo>
                  <a:pt x="1218" y="810"/>
                </a:lnTo>
                <a:lnTo>
                  <a:pt x="1219" y="802"/>
                </a:lnTo>
                <a:lnTo>
                  <a:pt x="1219" y="802"/>
                </a:lnTo>
                <a:lnTo>
                  <a:pt x="1218" y="797"/>
                </a:lnTo>
                <a:lnTo>
                  <a:pt x="1212" y="793"/>
                </a:lnTo>
                <a:lnTo>
                  <a:pt x="1206" y="789"/>
                </a:lnTo>
                <a:lnTo>
                  <a:pt x="1201" y="787"/>
                </a:lnTo>
                <a:lnTo>
                  <a:pt x="1188" y="785"/>
                </a:lnTo>
                <a:lnTo>
                  <a:pt x="1182" y="785"/>
                </a:lnTo>
                <a:lnTo>
                  <a:pt x="1180" y="778"/>
                </a:lnTo>
                <a:lnTo>
                  <a:pt x="1249" y="769"/>
                </a:lnTo>
                <a:lnTo>
                  <a:pt x="1231" y="947"/>
                </a:lnTo>
                <a:lnTo>
                  <a:pt x="1231" y="947"/>
                </a:lnTo>
                <a:lnTo>
                  <a:pt x="1225" y="970"/>
                </a:lnTo>
                <a:lnTo>
                  <a:pt x="1221" y="985"/>
                </a:lnTo>
                <a:lnTo>
                  <a:pt x="1173" y="938"/>
                </a:lnTo>
                <a:lnTo>
                  <a:pt x="1173" y="938"/>
                </a:lnTo>
                <a:lnTo>
                  <a:pt x="1173" y="933"/>
                </a:lnTo>
                <a:lnTo>
                  <a:pt x="1171" y="927"/>
                </a:lnTo>
                <a:lnTo>
                  <a:pt x="1165" y="921"/>
                </a:lnTo>
                <a:lnTo>
                  <a:pt x="1177" y="830"/>
                </a:lnTo>
                <a:close/>
                <a:moveTo>
                  <a:pt x="1037" y="918"/>
                </a:moveTo>
                <a:lnTo>
                  <a:pt x="1037" y="918"/>
                </a:lnTo>
                <a:lnTo>
                  <a:pt x="1033" y="914"/>
                </a:lnTo>
                <a:lnTo>
                  <a:pt x="1033" y="914"/>
                </a:lnTo>
                <a:lnTo>
                  <a:pt x="1026" y="910"/>
                </a:lnTo>
                <a:lnTo>
                  <a:pt x="1022" y="908"/>
                </a:lnTo>
                <a:lnTo>
                  <a:pt x="1020" y="908"/>
                </a:lnTo>
                <a:lnTo>
                  <a:pt x="1018" y="908"/>
                </a:lnTo>
                <a:lnTo>
                  <a:pt x="1018" y="908"/>
                </a:lnTo>
                <a:lnTo>
                  <a:pt x="1013" y="916"/>
                </a:lnTo>
                <a:lnTo>
                  <a:pt x="1002" y="931"/>
                </a:lnTo>
                <a:lnTo>
                  <a:pt x="987" y="957"/>
                </a:lnTo>
                <a:lnTo>
                  <a:pt x="987" y="957"/>
                </a:lnTo>
                <a:lnTo>
                  <a:pt x="983" y="968"/>
                </a:lnTo>
                <a:lnTo>
                  <a:pt x="979" y="983"/>
                </a:lnTo>
                <a:lnTo>
                  <a:pt x="977" y="994"/>
                </a:lnTo>
                <a:lnTo>
                  <a:pt x="977" y="1001"/>
                </a:lnTo>
                <a:lnTo>
                  <a:pt x="977" y="1001"/>
                </a:lnTo>
                <a:lnTo>
                  <a:pt x="983" y="1016"/>
                </a:lnTo>
                <a:lnTo>
                  <a:pt x="987" y="1027"/>
                </a:lnTo>
                <a:lnTo>
                  <a:pt x="987" y="1039"/>
                </a:lnTo>
                <a:lnTo>
                  <a:pt x="987" y="1039"/>
                </a:lnTo>
                <a:lnTo>
                  <a:pt x="987" y="1048"/>
                </a:lnTo>
                <a:lnTo>
                  <a:pt x="987" y="1055"/>
                </a:lnTo>
                <a:lnTo>
                  <a:pt x="985" y="1061"/>
                </a:lnTo>
                <a:lnTo>
                  <a:pt x="983" y="1063"/>
                </a:lnTo>
                <a:lnTo>
                  <a:pt x="981" y="1065"/>
                </a:lnTo>
                <a:lnTo>
                  <a:pt x="981" y="1065"/>
                </a:lnTo>
                <a:lnTo>
                  <a:pt x="964" y="1070"/>
                </a:lnTo>
                <a:lnTo>
                  <a:pt x="942" y="1076"/>
                </a:lnTo>
                <a:lnTo>
                  <a:pt x="920" y="1081"/>
                </a:lnTo>
                <a:lnTo>
                  <a:pt x="914" y="1085"/>
                </a:lnTo>
                <a:lnTo>
                  <a:pt x="912" y="1087"/>
                </a:lnTo>
                <a:lnTo>
                  <a:pt x="910" y="1089"/>
                </a:lnTo>
                <a:lnTo>
                  <a:pt x="910" y="1089"/>
                </a:lnTo>
                <a:lnTo>
                  <a:pt x="923" y="1145"/>
                </a:lnTo>
                <a:lnTo>
                  <a:pt x="933" y="1186"/>
                </a:lnTo>
                <a:lnTo>
                  <a:pt x="938" y="1219"/>
                </a:lnTo>
                <a:lnTo>
                  <a:pt x="938" y="1219"/>
                </a:lnTo>
                <a:lnTo>
                  <a:pt x="944" y="1273"/>
                </a:lnTo>
                <a:lnTo>
                  <a:pt x="948" y="1296"/>
                </a:lnTo>
                <a:lnTo>
                  <a:pt x="949" y="1303"/>
                </a:lnTo>
                <a:lnTo>
                  <a:pt x="953" y="1307"/>
                </a:lnTo>
                <a:lnTo>
                  <a:pt x="953" y="1307"/>
                </a:lnTo>
                <a:lnTo>
                  <a:pt x="961" y="1309"/>
                </a:lnTo>
                <a:lnTo>
                  <a:pt x="977" y="1310"/>
                </a:lnTo>
                <a:lnTo>
                  <a:pt x="1022" y="1316"/>
                </a:lnTo>
                <a:lnTo>
                  <a:pt x="1093" y="1322"/>
                </a:lnTo>
                <a:lnTo>
                  <a:pt x="1093" y="1322"/>
                </a:lnTo>
                <a:lnTo>
                  <a:pt x="1164" y="1331"/>
                </a:lnTo>
                <a:lnTo>
                  <a:pt x="1164" y="1331"/>
                </a:lnTo>
                <a:lnTo>
                  <a:pt x="1160" y="1342"/>
                </a:lnTo>
                <a:lnTo>
                  <a:pt x="1152" y="1366"/>
                </a:lnTo>
                <a:lnTo>
                  <a:pt x="1149" y="1381"/>
                </a:lnTo>
                <a:lnTo>
                  <a:pt x="1147" y="1396"/>
                </a:lnTo>
                <a:lnTo>
                  <a:pt x="1147" y="1409"/>
                </a:lnTo>
                <a:lnTo>
                  <a:pt x="1147" y="1413"/>
                </a:lnTo>
                <a:lnTo>
                  <a:pt x="1149" y="1418"/>
                </a:lnTo>
                <a:lnTo>
                  <a:pt x="1149" y="1418"/>
                </a:lnTo>
                <a:lnTo>
                  <a:pt x="1164" y="1441"/>
                </a:lnTo>
                <a:lnTo>
                  <a:pt x="1167" y="1446"/>
                </a:lnTo>
                <a:lnTo>
                  <a:pt x="1167" y="1452"/>
                </a:lnTo>
                <a:lnTo>
                  <a:pt x="1167" y="1452"/>
                </a:lnTo>
                <a:lnTo>
                  <a:pt x="1165" y="1456"/>
                </a:lnTo>
                <a:lnTo>
                  <a:pt x="1164" y="1459"/>
                </a:lnTo>
                <a:lnTo>
                  <a:pt x="1164" y="1467"/>
                </a:lnTo>
                <a:lnTo>
                  <a:pt x="1167" y="1482"/>
                </a:lnTo>
                <a:lnTo>
                  <a:pt x="1167" y="1482"/>
                </a:lnTo>
                <a:lnTo>
                  <a:pt x="1173" y="1497"/>
                </a:lnTo>
                <a:lnTo>
                  <a:pt x="1178" y="1510"/>
                </a:lnTo>
                <a:lnTo>
                  <a:pt x="1182" y="1519"/>
                </a:lnTo>
                <a:lnTo>
                  <a:pt x="1182" y="1534"/>
                </a:lnTo>
                <a:lnTo>
                  <a:pt x="1182" y="1534"/>
                </a:lnTo>
                <a:lnTo>
                  <a:pt x="1184" y="1633"/>
                </a:lnTo>
                <a:lnTo>
                  <a:pt x="1186" y="1694"/>
                </a:lnTo>
                <a:lnTo>
                  <a:pt x="1186" y="1729"/>
                </a:lnTo>
                <a:lnTo>
                  <a:pt x="1186" y="1729"/>
                </a:lnTo>
                <a:lnTo>
                  <a:pt x="1182" y="1767"/>
                </a:lnTo>
                <a:lnTo>
                  <a:pt x="1182" y="1785"/>
                </a:lnTo>
                <a:lnTo>
                  <a:pt x="1182" y="1793"/>
                </a:lnTo>
                <a:lnTo>
                  <a:pt x="1182" y="1793"/>
                </a:lnTo>
                <a:lnTo>
                  <a:pt x="1184" y="1796"/>
                </a:lnTo>
                <a:lnTo>
                  <a:pt x="1184" y="1800"/>
                </a:lnTo>
                <a:lnTo>
                  <a:pt x="1182" y="1808"/>
                </a:lnTo>
                <a:lnTo>
                  <a:pt x="1182" y="1808"/>
                </a:lnTo>
                <a:lnTo>
                  <a:pt x="1171" y="1832"/>
                </a:lnTo>
                <a:lnTo>
                  <a:pt x="1162" y="1849"/>
                </a:lnTo>
                <a:lnTo>
                  <a:pt x="1156" y="1860"/>
                </a:lnTo>
                <a:lnTo>
                  <a:pt x="1156" y="1860"/>
                </a:lnTo>
                <a:lnTo>
                  <a:pt x="1145" y="1867"/>
                </a:lnTo>
                <a:lnTo>
                  <a:pt x="1134" y="1875"/>
                </a:lnTo>
                <a:lnTo>
                  <a:pt x="1134" y="1875"/>
                </a:lnTo>
                <a:lnTo>
                  <a:pt x="1102" y="1897"/>
                </a:lnTo>
                <a:lnTo>
                  <a:pt x="1065" y="1919"/>
                </a:lnTo>
                <a:lnTo>
                  <a:pt x="1065" y="1919"/>
                </a:lnTo>
                <a:lnTo>
                  <a:pt x="1052" y="1923"/>
                </a:lnTo>
                <a:lnTo>
                  <a:pt x="1037" y="1927"/>
                </a:lnTo>
                <a:lnTo>
                  <a:pt x="1024" y="1932"/>
                </a:lnTo>
                <a:lnTo>
                  <a:pt x="1018" y="1936"/>
                </a:lnTo>
                <a:lnTo>
                  <a:pt x="1016" y="1940"/>
                </a:lnTo>
                <a:lnTo>
                  <a:pt x="1016" y="1940"/>
                </a:lnTo>
                <a:lnTo>
                  <a:pt x="1015" y="1949"/>
                </a:lnTo>
                <a:lnTo>
                  <a:pt x="1015" y="1957"/>
                </a:lnTo>
                <a:lnTo>
                  <a:pt x="1018" y="1962"/>
                </a:lnTo>
                <a:lnTo>
                  <a:pt x="1026" y="1964"/>
                </a:lnTo>
                <a:lnTo>
                  <a:pt x="1026" y="1964"/>
                </a:lnTo>
                <a:lnTo>
                  <a:pt x="1037" y="1966"/>
                </a:lnTo>
                <a:lnTo>
                  <a:pt x="1059" y="1966"/>
                </a:lnTo>
                <a:lnTo>
                  <a:pt x="1123" y="1964"/>
                </a:lnTo>
                <a:lnTo>
                  <a:pt x="1188" y="1960"/>
                </a:lnTo>
                <a:lnTo>
                  <a:pt x="1225" y="1957"/>
                </a:lnTo>
                <a:lnTo>
                  <a:pt x="1225" y="1957"/>
                </a:lnTo>
                <a:lnTo>
                  <a:pt x="1262" y="1943"/>
                </a:lnTo>
                <a:lnTo>
                  <a:pt x="1298" y="1934"/>
                </a:lnTo>
                <a:lnTo>
                  <a:pt x="1298" y="1934"/>
                </a:lnTo>
                <a:lnTo>
                  <a:pt x="1303" y="1932"/>
                </a:lnTo>
                <a:lnTo>
                  <a:pt x="1307" y="1929"/>
                </a:lnTo>
                <a:lnTo>
                  <a:pt x="1314" y="1917"/>
                </a:lnTo>
                <a:lnTo>
                  <a:pt x="1320" y="1906"/>
                </a:lnTo>
                <a:lnTo>
                  <a:pt x="1322" y="1901"/>
                </a:lnTo>
                <a:lnTo>
                  <a:pt x="1322" y="1901"/>
                </a:lnTo>
                <a:lnTo>
                  <a:pt x="1420" y="1916"/>
                </a:lnTo>
                <a:lnTo>
                  <a:pt x="1420" y="1916"/>
                </a:lnTo>
                <a:lnTo>
                  <a:pt x="1435" y="1919"/>
                </a:lnTo>
                <a:lnTo>
                  <a:pt x="1454" y="1921"/>
                </a:lnTo>
                <a:lnTo>
                  <a:pt x="1463" y="1919"/>
                </a:lnTo>
                <a:lnTo>
                  <a:pt x="1471" y="1919"/>
                </a:lnTo>
                <a:lnTo>
                  <a:pt x="1478" y="1916"/>
                </a:lnTo>
                <a:lnTo>
                  <a:pt x="1482" y="1910"/>
                </a:lnTo>
                <a:lnTo>
                  <a:pt x="1482" y="1910"/>
                </a:lnTo>
                <a:lnTo>
                  <a:pt x="1482" y="1904"/>
                </a:lnTo>
                <a:lnTo>
                  <a:pt x="1484" y="1895"/>
                </a:lnTo>
                <a:lnTo>
                  <a:pt x="1484" y="1876"/>
                </a:lnTo>
                <a:lnTo>
                  <a:pt x="1482" y="1856"/>
                </a:lnTo>
                <a:lnTo>
                  <a:pt x="1482" y="1856"/>
                </a:lnTo>
                <a:lnTo>
                  <a:pt x="1474" y="1841"/>
                </a:lnTo>
                <a:lnTo>
                  <a:pt x="1474" y="1841"/>
                </a:lnTo>
                <a:lnTo>
                  <a:pt x="1480" y="1809"/>
                </a:lnTo>
                <a:lnTo>
                  <a:pt x="1484" y="1782"/>
                </a:lnTo>
                <a:lnTo>
                  <a:pt x="1484" y="1782"/>
                </a:lnTo>
                <a:lnTo>
                  <a:pt x="1508" y="1782"/>
                </a:lnTo>
                <a:lnTo>
                  <a:pt x="1525" y="1782"/>
                </a:lnTo>
                <a:lnTo>
                  <a:pt x="1530" y="1780"/>
                </a:lnTo>
                <a:lnTo>
                  <a:pt x="1532" y="1778"/>
                </a:lnTo>
                <a:lnTo>
                  <a:pt x="1532" y="1778"/>
                </a:lnTo>
                <a:lnTo>
                  <a:pt x="1532" y="1754"/>
                </a:lnTo>
                <a:lnTo>
                  <a:pt x="1532" y="1737"/>
                </a:lnTo>
                <a:lnTo>
                  <a:pt x="1532" y="1716"/>
                </a:lnTo>
                <a:lnTo>
                  <a:pt x="1532" y="1716"/>
                </a:lnTo>
                <a:lnTo>
                  <a:pt x="1540" y="1621"/>
                </a:lnTo>
                <a:lnTo>
                  <a:pt x="1543" y="1560"/>
                </a:lnTo>
                <a:lnTo>
                  <a:pt x="1545" y="1512"/>
                </a:lnTo>
                <a:lnTo>
                  <a:pt x="1545" y="1512"/>
                </a:lnTo>
                <a:lnTo>
                  <a:pt x="1541" y="1476"/>
                </a:lnTo>
                <a:lnTo>
                  <a:pt x="1538" y="1437"/>
                </a:lnTo>
                <a:lnTo>
                  <a:pt x="1534" y="1400"/>
                </a:lnTo>
                <a:lnTo>
                  <a:pt x="1532" y="1366"/>
                </a:lnTo>
                <a:lnTo>
                  <a:pt x="1532" y="1366"/>
                </a:lnTo>
                <a:lnTo>
                  <a:pt x="1532" y="1312"/>
                </a:lnTo>
                <a:lnTo>
                  <a:pt x="1532" y="1286"/>
                </a:lnTo>
                <a:lnTo>
                  <a:pt x="1541" y="1283"/>
                </a:lnTo>
                <a:lnTo>
                  <a:pt x="1541" y="1283"/>
                </a:lnTo>
                <a:lnTo>
                  <a:pt x="1556" y="1135"/>
                </a:lnTo>
                <a:lnTo>
                  <a:pt x="1556" y="1135"/>
                </a:lnTo>
                <a:lnTo>
                  <a:pt x="1558" y="1122"/>
                </a:lnTo>
                <a:lnTo>
                  <a:pt x="1564" y="1104"/>
                </a:lnTo>
                <a:lnTo>
                  <a:pt x="1579" y="1061"/>
                </a:lnTo>
                <a:lnTo>
                  <a:pt x="1592" y="1020"/>
                </a:lnTo>
                <a:lnTo>
                  <a:pt x="1599" y="996"/>
                </a:lnTo>
                <a:lnTo>
                  <a:pt x="1599" y="996"/>
                </a:lnTo>
                <a:lnTo>
                  <a:pt x="1599" y="983"/>
                </a:lnTo>
                <a:lnTo>
                  <a:pt x="1599" y="981"/>
                </a:lnTo>
                <a:lnTo>
                  <a:pt x="1616" y="981"/>
                </a:lnTo>
                <a:lnTo>
                  <a:pt x="1616" y="981"/>
                </a:lnTo>
                <a:lnTo>
                  <a:pt x="1620" y="975"/>
                </a:lnTo>
                <a:lnTo>
                  <a:pt x="1622" y="970"/>
                </a:lnTo>
                <a:lnTo>
                  <a:pt x="1623" y="960"/>
                </a:lnTo>
                <a:lnTo>
                  <a:pt x="1623" y="960"/>
                </a:lnTo>
                <a:lnTo>
                  <a:pt x="1610" y="879"/>
                </a:lnTo>
                <a:lnTo>
                  <a:pt x="1603" y="828"/>
                </a:lnTo>
                <a:lnTo>
                  <a:pt x="1601" y="810"/>
                </a:lnTo>
                <a:lnTo>
                  <a:pt x="1601" y="800"/>
                </a:lnTo>
                <a:lnTo>
                  <a:pt x="1601" y="800"/>
                </a:lnTo>
                <a:lnTo>
                  <a:pt x="1605" y="793"/>
                </a:lnTo>
                <a:lnTo>
                  <a:pt x="1607" y="789"/>
                </a:lnTo>
                <a:lnTo>
                  <a:pt x="1607" y="785"/>
                </a:lnTo>
                <a:lnTo>
                  <a:pt x="1609" y="778"/>
                </a:lnTo>
                <a:lnTo>
                  <a:pt x="1609" y="778"/>
                </a:lnTo>
                <a:lnTo>
                  <a:pt x="1609" y="752"/>
                </a:lnTo>
                <a:lnTo>
                  <a:pt x="1610" y="739"/>
                </a:lnTo>
                <a:lnTo>
                  <a:pt x="1614" y="728"/>
                </a:lnTo>
                <a:lnTo>
                  <a:pt x="1614" y="728"/>
                </a:lnTo>
                <a:lnTo>
                  <a:pt x="1629" y="692"/>
                </a:lnTo>
                <a:lnTo>
                  <a:pt x="1638" y="666"/>
                </a:lnTo>
                <a:lnTo>
                  <a:pt x="1638" y="666"/>
                </a:lnTo>
                <a:lnTo>
                  <a:pt x="1646" y="651"/>
                </a:lnTo>
                <a:lnTo>
                  <a:pt x="1661" y="616"/>
                </a:lnTo>
                <a:lnTo>
                  <a:pt x="1666" y="594"/>
                </a:lnTo>
                <a:lnTo>
                  <a:pt x="1672" y="571"/>
                </a:lnTo>
                <a:lnTo>
                  <a:pt x="1676" y="551"/>
                </a:lnTo>
                <a:lnTo>
                  <a:pt x="1676" y="542"/>
                </a:lnTo>
                <a:lnTo>
                  <a:pt x="1674" y="534"/>
                </a:lnTo>
                <a:lnTo>
                  <a:pt x="1674" y="534"/>
                </a:lnTo>
                <a:lnTo>
                  <a:pt x="1664" y="501"/>
                </a:lnTo>
                <a:lnTo>
                  <a:pt x="1653" y="463"/>
                </a:lnTo>
                <a:lnTo>
                  <a:pt x="1638" y="417"/>
                </a:lnTo>
                <a:lnTo>
                  <a:pt x="1638" y="417"/>
                </a:lnTo>
                <a:lnTo>
                  <a:pt x="1623" y="374"/>
                </a:lnTo>
                <a:lnTo>
                  <a:pt x="1610" y="339"/>
                </a:lnTo>
                <a:lnTo>
                  <a:pt x="1610" y="339"/>
                </a:lnTo>
                <a:lnTo>
                  <a:pt x="1597" y="314"/>
                </a:lnTo>
                <a:lnTo>
                  <a:pt x="1581" y="290"/>
                </a:lnTo>
                <a:lnTo>
                  <a:pt x="1581" y="290"/>
                </a:lnTo>
                <a:lnTo>
                  <a:pt x="1571" y="275"/>
                </a:lnTo>
                <a:lnTo>
                  <a:pt x="1562" y="262"/>
                </a:lnTo>
                <a:lnTo>
                  <a:pt x="1562" y="244"/>
                </a:lnTo>
                <a:lnTo>
                  <a:pt x="1562" y="244"/>
                </a:lnTo>
                <a:lnTo>
                  <a:pt x="1568" y="242"/>
                </a:lnTo>
                <a:lnTo>
                  <a:pt x="1577" y="234"/>
                </a:lnTo>
                <a:lnTo>
                  <a:pt x="1588" y="221"/>
                </a:lnTo>
                <a:lnTo>
                  <a:pt x="1594" y="216"/>
                </a:lnTo>
                <a:lnTo>
                  <a:pt x="1595" y="208"/>
                </a:lnTo>
                <a:lnTo>
                  <a:pt x="1595" y="208"/>
                </a:lnTo>
                <a:lnTo>
                  <a:pt x="1597" y="199"/>
                </a:lnTo>
                <a:lnTo>
                  <a:pt x="1597" y="190"/>
                </a:lnTo>
                <a:lnTo>
                  <a:pt x="1595" y="171"/>
                </a:lnTo>
                <a:lnTo>
                  <a:pt x="1592" y="151"/>
                </a:lnTo>
                <a:lnTo>
                  <a:pt x="1592" y="151"/>
                </a:lnTo>
                <a:lnTo>
                  <a:pt x="1595" y="126"/>
                </a:lnTo>
                <a:lnTo>
                  <a:pt x="1597" y="110"/>
                </a:lnTo>
                <a:lnTo>
                  <a:pt x="1599" y="97"/>
                </a:lnTo>
                <a:lnTo>
                  <a:pt x="1599" y="97"/>
                </a:lnTo>
                <a:lnTo>
                  <a:pt x="1594" y="82"/>
                </a:lnTo>
                <a:lnTo>
                  <a:pt x="1582" y="59"/>
                </a:lnTo>
                <a:lnTo>
                  <a:pt x="1569" y="37"/>
                </a:lnTo>
                <a:lnTo>
                  <a:pt x="1562" y="28"/>
                </a:lnTo>
                <a:lnTo>
                  <a:pt x="1556" y="20"/>
                </a:lnTo>
                <a:lnTo>
                  <a:pt x="1556" y="20"/>
                </a:lnTo>
                <a:lnTo>
                  <a:pt x="1549" y="17"/>
                </a:lnTo>
                <a:lnTo>
                  <a:pt x="1538" y="13"/>
                </a:lnTo>
                <a:lnTo>
                  <a:pt x="1512" y="5"/>
                </a:lnTo>
                <a:lnTo>
                  <a:pt x="1484" y="2"/>
                </a:lnTo>
                <a:lnTo>
                  <a:pt x="1463" y="0"/>
                </a:lnTo>
                <a:lnTo>
                  <a:pt x="1463" y="0"/>
                </a:lnTo>
                <a:lnTo>
                  <a:pt x="1448" y="2"/>
                </a:lnTo>
                <a:lnTo>
                  <a:pt x="1433" y="3"/>
                </a:lnTo>
                <a:lnTo>
                  <a:pt x="1422" y="7"/>
                </a:lnTo>
                <a:lnTo>
                  <a:pt x="1411" y="11"/>
                </a:lnTo>
                <a:lnTo>
                  <a:pt x="1411" y="11"/>
                </a:lnTo>
                <a:lnTo>
                  <a:pt x="1402" y="17"/>
                </a:lnTo>
                <a:lnTo>
                  <a:pt x="1393" y="22"/>
                </a:lnTo>
                <a:lnTo>
                  <a:pt x="1387" y="30"/>
                </a:lnTo>
                <a:lnTo>
                  <a:pt x="1381" y="35"/>
                </a:lnTo>
                <a:lnTo>
                  <a:pt x="1381" y="35"/>
                </a:lnTo>
                <a:lnTo>
                  <a:pt x="1376" y="50"/>
                </a:lnTo>
                <a:lnTo>
                  <a:pt x="1372" y="56"/>
                </a:lnTo>
                <a:lnTo>
                  <a:pt x="1366" y="63"/>
                </a:lnTo>
                <a:lnTo>
                  <a:pt x="1366" y="63"/>
                </a:lnTo>
                <a:lnTo>
                  <a:pt x="1361" y="70"/>
                </a:lnTo>
                <a:lnTo>
                  <a:pt x="1357" y="78"/>
                </a:lnTo>
                <a:lnTo>
                  <a:pt x="1353" y="84"/>
                </a:lnTo>
                <a:lnTo>
                  <a:pt x="1353" y="84"/>
                </a:lnTo>
                <a:lnTo>
                  <a:pt x="1357" y="97"/>
                </a:lnTo>
                <a:lnTo>
                  <a:pt x="1357" y="97"/>
                </a:lnTo>
                <a:lnTo>
                  <a:pt x="1365" y="106"/>
                </a:lnTo>
                <a:lnTo>
                  <a:pt x="1372" y="115"/>
                </a:lnTo>
                <a:lnTo>
                  <a:pt x="1372" y="165"/>
                </a:lnTo>
                <a:lnTo>
                  <a:pt x="1372" y="178"/>
                </a:lnTo>
                <a:lnTo>
                  <a:pt x="1372" y="178"/>
                </a:lnTo>
                <a:lnTo>
                  <a:pt x="1374" y="193"/>
                </a:lnTo>
                <a:lnTo>
                  <a:pt x="1376" y="214"/>
                </a:lnTo>
                <a:lnTo>
                  <a:pt x="1376" y="214"/>
                </a:lnTo>
                <a:lnTo>
                  <a:pt x="1378" y="223"/>
                </a:lnTo>
                <a:lnTo>
                  <a:pt x="1380" y="232"/>
                </a:lnTo>
                <a:lnTo>
                  <a:pt x="1387" y="247"/>
                </a:lnTo>
                <a:lnTo>
                  <a:pt x="1387" y="247"/>
                </a:lnTo>
                <a:lnTo>
                  <a:pt x="1389" y="253"/>
                </a:lnTo>
                <a:lnTo>
                  <a:pt x="1391" y="260"/>
                </a:lnTo>
                <a:lnTo>
                  <a:pt x="1394" y="270"/>
                </a:lnTo>
                <a:lnTo>
                  <a:pt x="1398" y="272"/>
                </a:lnTo>
                <a:lnTo>
                  <a:pt x="1402" y="275"/>
                </a:lnTo>
                <a:lnTo>
                  <a:pt x="1402" y="275"/>
                </a:lnTo>
                <a:lnTo>
                  <a:pt x="1424" y="281"/>
                </a:lnTo>
                <a:lnTo>
                  <a:pt x="1435" y="283"/>
                </a:lnTo>
                <a:lnTo>
                  <a:pt x="1454" y="300"/>
                </a:lnTo>
                <a:lnTo>
                  <a:pt x="1454" y="300"/>
                </a:lnTo>
                <a:lnTo>
                  <a:pt x="1413" y="316"/>
                </a:lnTo>
                <a:lnTo>
                  <a:pt x="1385" y="329"/>
                </a:lnTo>
                <a:lnTo>
                  <a:pt x="1374" y="335"/>
                </a:lnTo>
                <a:lnTo>
                  <a:pt x="1370" y="339"/>
                </a:lnTo>
                <a:lnTo>
                  <a:pt x="1370" y="339"/>
                </a:lnTo>
                <a:lnTo>
                  <a:pt x="1357" y="363"/>
                </a:lnTo>
                <a:lnTo>
                  <a:pt x="1339" y="415"/>
                </a:lnTo>
                <a:lnTo>
                  <a:pt x="1316" y="467"/>
                </a:lnTo>
                <a:lnTo>
                  <a:pt x="1303" y="499"/>
                </a:lnTo>
                <a:lnTo>
                  <a:pt x="1303" y="499"/>
                </a:lnTo>
                <a:lnTo>
                  <a:pt x="1286" y="532"/>
                </a:lnTo>
                <a:lnTo>
                  <a:pt x="1273" y="562"/>
                </a:lnTo>
                <a:lnTo>
                  <a:pt x="1273" y="562"/>
                </a:lnTo>
                <a:lnTo>
                  <a:pt x="1270" y="579"/>
                </a:lnTo>
                <a:lnTo>
                  <a:pt x="1268" y="607"/>
                </a:lnTo>
                <a:lnTo>
                  <a:pt x="1266" y="642"/>
                </a:lnTo>
                <a:lnTo>
                  <a:pt x="1266" y="674"/>
                </a:lnTo>
                <a:lnTo>
                  <a:pt x="1266" y="674"/>
                </a:lnTo>
                <a:lnTo>
                  <a:pt x="1229" y="690"/>
                </a:lnTo>
                <a:lnTo>
                  <a:pt x="1195" y="707"/>
                </a:lnTo>
                <a:lnTo>
                  <a:pt x="1167" y="720"/>
                </a:lnTo>
                <a:lnTo>
                  <a:pt x="1167" y="720"/>
                </a:lnTo>
                <a:lnTo>
                  <a:pt x="1098" y="761"/>
                </a:lnTo>
                <a:lnTo>
                  <a:pt x="1098" y="761"/>
                </a:lnTo>
                <a:lnTo>
                  <a:pt x="1082" y="765"/>
                </a:lnTo>
                <a:lnTo>
                  <a:pt x="1069" y="769"/>
                </a:lnTo>
                <a:lnTo>
                  <a:pt x="1061" y="772"/>
                </a:lnTo>
                <a:lnTo>
                  <a:pt x="1061" y="772"/>
                </a:lnTo>
                <a:lnTo>
                  <a:pt x="1056" y="782"/>
                </a:lnTo>
                <a:lnTo>
                  <a:pt x="964" y="782"/>
                </a:lnTo>
                <a:lnTo>
                  <a:pt x="964" y="782"/>
                </a:lnTo>
                <a:lnTo>
                  <a:pt x="961" y="782"/>
                </a:lnTo>
                <a:lnTo>
                  <a:pt x="959" y="782"/>
                </a:lnTo>
                <a:lnTo>
                  <a:pt x="957" y="785"/>
                </a:lnTo>
                <a:lnTo>
                  <a:pt x="957" y="785"/>
                </a:lnTo>
                <a:lnTo>
                  <a:pt x="955" y="789"/>
                </a:lnTo>
                <a:lnTo>
                  <a:pt x="953" y="791"/>
                </a:lnTo>
                <a:lnTo>
                  <a:pt x="935" y="791"/>
                </a:lnTo>
                <a:lnTo>
                  <a:pt x="875" y="791"/>
                </a:lnTo>
                <a:lnTo>
                  <a:pt x="869" y="767"/>
                </a:lnTo>
                <a:lnTo>
                  <a:pt x="869" y="767"/>
                </a:lnTo>
                <a:lnTo>
                  <a:pt x="873" y="767"/>
                </a:lnTo>
                <a:lnTo>
                  <a:pt x="882" y="763"/>
                </a:lnTo>
                <a:lnTo>
                  <a:pt x="888" y="761"/>
                </a:lnTo>
                <a:lnTo>
                  <a:pt x="892" y="758"/>
                </a:lnTo>
                <a:lnTo>
                  <a:pt x="897" y="752"/>
                </a:lnTo>
                <a:lnTo>
                  <a:pt x="899" y="744"/>
                </a:lnTo>
                <a:lnTo>
                  <a:pt x="899" y="744"/>
                </a:lnTo>
                <a:lnTo>
                  <a:pt x="901" y="731"/>
                </a:lnTo>
                <a:lnTo>
                  <a:pt x="901" y="722"/>
                </a:lnTo>
                <a:lnTo>
                  <a:pt x="899" y="715"/>
                </a:lnTo>
                <a:lnTo>
                  <a:pt x="899" y="715"/>
                </a:lnTo>
                <a:lnTo>
                  <a:pt x="901" y="713"/>
                </a:lnTo>
                <a:lnTo>
                  <a:pt x="907" y="707"/>
                </a:lnTo>
                <a:lnTo>
                  <a:pt x="912" y="700"/>
                </a:lnTo>
                <a:lnTo>
                  <a:pt x="912" y="696"/>
                </a:lnTo>
                <a:lnTo>
                  <a:pt x="910" y="690"/>
                </a:lnTo>
                <a:lnTo>
                  <a:pt x="910" y="690"/>
                </a:lnTo>
                <a:lnTo>
                  <a:pt x="907" y="687"/>
                </a:lnTo>
                <a:lnTo>
                  <a:pt x="903" y="683"/>
                </a:lnTo>
                <a:lnTo>
                  <a:pt x="890" y="679"/>
                </a:lnTo>
                <a:lnTo>
                  <a:pt x="871" y="676"/>
                </a:lnTo>
                <a:lnTo>
                  <a:pt x="871" y="676"/>
                </a:lnTo>
                <a:lnTo>
                  <a:pt x="871" y="674"/>
                </a:lnTo>
                <a:lnTo>
                  <a:pt x="869" y="672"/>
                </a:lnTo>
                <a:lnTo>
                  <a:pt x="867" y="670"/>
                </a:lnTo>
                <a:lnTo>
                  <a:pt x="860" y="670"/>
                </a:lnTo>
                <a:lnTo>
                  <a:pt x="836" y="676"/>
                </a:lnTo>
                <a:lnTo>
                  <a:pt x="769" y="577"/>
                </a:lnTo>
                <a:lnTo>
                  <a:pt x="769" y="577"/>
                </a:lnTo>
                <a:lnTo>
                  <a:pt x="758" y="579"/>
                </a:lnTo>
                <a:lnTo>
                  <a:pt x="746" y="582"/>
                </a:lnTo>
                <a:lnTo>
                  <a:pt x="732" y="588"/>
                </a:lnTo>
                <a:lnTo>
                  <a:pt x="717" y="596"/>
                </a:lnTo>
                <a:lnTo>
                  <a:pt x="700" y="607"/>
                </a:lnTo>
                <a:lnTo>
                  <a:pt x="687" y="620"/>
                </a:lnTo>
                <a:lnTo>
                  <a:pt x="681" y="627"/>
                </a:lnTo>
                <a:lnTo>
                  <a:pt x="676" y="636"/>
                </a:lnTo>
                <a:lnTo>
                  <a:pt x="676" y="636"/>
                </a:lnTo>
                <a:lnTo>
                  <a:pt x="657" y="674"/>
                </a:lnTo>
                <a:lnTo>
                  <a:pt x="642" y="709"/>
                </a:lnTo>
                <a:lnTo>
                  <a:pt x="631" y="739"/>
                </a:lnTo>
                <a:lnTo>
                  <a:pt x="627" y="748"/>
                </a:lnTo>
                <a:lnTo>
                  <a:pt x="627" y="754"/>
                </a:lnTo>
                <a:lnTo>
                  <a:pt x="627" y="754"/>
                </a:lnTo>
                <a:lnTo>
                  <a:pt x="631" y="765"/>
                </a:lnTo>
                <a:lnTo>
                  <a:pt x="637" y="780"/>
                </a:lnTo>
                <a:lnTo>
                  <a:pt x="646" y="797"/>
                </a:lnTo>
                <a:lnTo>
                  <a:pt x="646" y="797"/>
                </a:lnTo>
                <a:lnTo>
                  <a:pt x="609" y="832"/>
                </a:lnTo>
                <a:lnTo>
                  <a:pt x="583" y="860"/>
                </a:lnTo>
                <a:lnTo>
                  <a:pt x="573" y="873"/>
                </a:lnTo>
                <a:lnTo>
                  <a:pt x="568" y="880"/>
                </a:lnTo>
                <a:lnTo>
                  <a:pt x="568" y="880"/>
                </a:lnTo>
                <a:lnTo>
                  <a:pt x="557" y="897"/>
                </a:lnTo>
                <a:lnTo>
                  <a:pt x="542" y="916"/>
                </a:lnTo>
                <a:lnTo>
                  <a:pt x="527" y="931"/>
                </a:lnTo>
                <a:lnTo>
                  <a:pt x="519" y="938"/>
                </a:lnTo>
                <a:lnTo>
                  <a:pt x="519" y="938"/>
                </a:lnTo>
                <a:lnTo>
                  <a:pt x="512" y="944"/>
                </a:lnTo>
                <a:lnTo>
                  <a:pt x="503" y="955"/>
                </a:lnTo>
                <a:lnTo>
                  <a:pt x="493" y="966"/>
                </a:lnTo>
                <a:lnTo>
                  <a:pt x="490" y="973"/>
                </a:lnTo>
                <a:lnTo>
                  <a:pt x="488" y="977"/>
                </a:lnTo>
                <a:lnTo>
                  <a:pt x="488" y="977"/>
                </a:lnTo>
                <a:lnTo>
                  <a:pt x="484" y="994"/>
                </a:lnTo>
                <a:lnTo>
                  <a:pt x="475" y="1018"/>
                </a:lnTo>
                <a:lnTo>
                  <a:pt x="462" y="1050"/>
                </a:lnTo>
                <a:lnTo>
                  <a:pt x="456" y="1068"/>
                </a:lnTo>
                <a:lnTo>
                  <a:pt x="456" y="1068"/>
                </a:lnTo>
                <a:lnTo>
                  <a:pt x="363" y="1147"/>
                </a:lnTo>
                <a:lnTo>
                  <a:pt x="298" y="1204"/>
                </a:lnTo>
                <a:lnTo>
                  <a:pt x="275" y="1227"/>
                </a:lnTo>
                <a:lnTo>
                  <a:pt x="266" y="1238"/>
                </a:lnTo>
                <a:lnTo>
                  <a:pt x="266" y="1238"/>
                </a:lnTo>
                <a:lnTo>
                  <a:pt x="262" y="1247"/>
                </a:lnTo>
                <a:lnTo>
                  <a:pt x="264" y="1253"/>
                </a:lnTo>
                <a:lnTo>
                  <a:pt x="266" y="1258"/>
                </a:lnTo>
                <a:lnTo>
                  <a:pt x="292" y="1273"/>
                </a:lnTo>
                <a:lnTo>
                  <a:pt x="292" y="1273"/>
                </a:lnTo>
                <a:lnTo>
                  <a:pt x="292" y="1310"/>
                </a:lnTo>
                <a:lnTo>
                  <a:pt x="290" y="1335"/>
                </a:lnTo>
                <a:lnTo>
                  <a:pt x="290" y="1350"/>
                </a:lnTo>
                <a:lnTo>
                  <a:pt x="290" y="1350"/>
                </a:lnTo>
                <a:lnTo>
                  <a:pt x="288" y="1353"/>
                </a:lnTo>
                <a:lnTo>
                  <a:pt x="287" y="1361"/>
                </a:lnTo>
                <a:lnTo>
                  <a:pt x="287" y="1370"/>
                </a:lnTo>
                <a:lnTo>
                  <a:pt x="253" y="1404"/>
                </a:lnTo>
                <a:lnTo>
                  <a:pt x="253" y="1404"/>
                </a:lnTo>
                <a:lnTo>
                  <a:pt x="214" y="1418"/>
                </a:lnTo>
                <a:lnTo>
                  <a:pt x="184" y="1431"/>
                </a:lnTo>
                <a:lnTo>
                  <a:pt x="175" y="1437"/>
                </a:lnTo>
                <a:lnTo>
                  <a:pt x="169" y="1443"/>
                </a:lnTo>
                <a:lnTo>
                  <a:pt x="169" y="1443"/>
                </a:lnTo>
                <a:lnTo>
                  <a:pt x="164" y="1448"/>
                </a:lnTo>
                <a:lnTo>
                  <a:pt x="160" y="1452"/>
                </a:lnTo>
                <a:lnTo>
                  <a:pt x="158" y="1456"/>
                </a:lnTo>
                <a:lnTo>
                  <a:pt x="160" y="1458"/>
                </a:lnTo>
                <a:lnTo>
                  <a:pt x="160" y="1458"/>
                </a:lnTo>
                <a:lnTo>
                  <a:pt x="169" y="1459"/>
                </a:lnTo>
                <a:lnTo>
                  <a:pt x="186" y="1461"/>
                </a:lnTo>
                <a:lnTo>
                  <a:pt x="208" y="1463"/>
                </a:lnTo>
                <a:lnTo>
                  <a:pt x="171" y="1506"/>
                </a:lnTo>
                <a:lnTo>
                  <a:pt x="171" y="1506"/>
                </a:lnTo>
                <a:lnTo>
                  <a:pt x="33" y="1608"/>
                </a:lnTo>
                <a:lnTo>
                  <a:pt x="33" y="1608"/>
                </a:lnTo>
                <a:lnTo>
                  <a:pt x="30" y="1612"/>
                </a:lnTo>
                <a:lnTo>
                  <a:pt x="28" y="1616"/>
                </a:lnTo>
                <a:lnTo>
                  <a:pt x="24" y="1629"/>
                </a:lnTo>
                <a:lnTo>
                  <a:pt x="22" y="1644"/>
                </a:lnTo>
                <a:lnTo>
                  <a:pt x="24" y="1657"/>
                </a:lnTo>
                <a:lnTo>
                  <a:pt x="24" y="1657"/>
                </a:lnTo>
                <a:lnTo>
                  <a:pt x="30" y="1681"/>
                </a:lnTo>
                <a:lnTo>
                  <a:pt x="33" y="1694"/>
                </a:lnTo>
                <a:lnTo>
                  <a:pt x="33" y="1694"/>
                </a:lnTo>
                <a:lnTo>
                  <a:pt x="28" y="1696"/>
                </a:lnTo>
                <a:lnTo>
                  <a:pt x="22" y="1701"/>
                </a:lnTo>
                <a:lnTo>
                  <a:pt x="17" y="1709"/>
                </a:lnTo>
                <a:lnTo>
                  <a:pt x="11" y="1720"/>
                </a:lnTo>
                <a:lnTo>
                  <a:pt x="5" y="1735"/>
                </a:lnTo>
                <a:lnTo>
                  <a:pt x="2" y="1755"/>
                </a:lnTo>
                <a:lnTo>
                  <a:pt x="0" y="1782"/>
                </a:lnTo>
                <a:lnTo>
                  <a:pt x="0" y="1782"/>
                </a:lnTo>
                <a:lnTo>
                  <a:pt x="0" y="1795"/>
                </a:lnTo>
                <a:lnTo>
                  <a:pt x="4" y="1808"/>
                </a:lnTo>
                <a:lnTo>
                  <a:pt x="7" y="1819"/>
                </a:lnTo>
                <a:lnTo>
                  <a:pt x="11" y="1830"/>
                </a:lnTo>
                <a:lnTo>
                  <a:pt x="17" y="1839"/>
                </a:lnTo>
                <a:lnTo>
                  <a:pt x="24" y="1847"/>
                </a:lnTo>
                <a:lnTo>
                  <a:pt x="32" y="1854"/>
                </a:lnTo>
                <a:lnTo>
                  <a:pt x="41" y="1862"/>
                </a:lnTo>
                <a:lnTo>
                  <a:pt x="59" y="1871"/>
                </a:lnTo>
                <a:lnTo>
                  <a:pt x="80" y="1878"/>
                </a:lnTo>
                <a:lnTo>
                  <a:pt x="100" y="1880"/>
                </a:lnTo>
                <a:lnTo>
                  <a:pt x="121" y="1880"/>
                </a:lnTo>
                <a:lnTo>
                  <a:pt x="121" y="1880"/>
                </a:lnTo>
                <a:lnTo>
                  <a:pt x="140" y="1876"/>
                </a:lnTo>
                <a:lnTo>
                  <a:pt x="156" y="1871"/>
                </a:lnTo>
                <a:lnTo>
                  <a:pt x="169" y="1862"/>
                </a:lnTo>
                <a:lnTo>
                  <a:pt x="182" y="1852"/>
                </a:lnTo>
                <a:lnTo>
                  <a:pt x="192" y="1843"/>
                </a:lnTo>
                <a:lnTo>
                  <a:pt x="199" y="1836"/>
                </a:lnTo>
                <a:lnTo>
                  <a:pt x="205" y="1828"/>
                </a:lnTo>
                <a:lnTo>
                  <a:pt x="205" y="1828"/>
                </a:lnTo>
                <a:lnTo>
                  <a:pt x="214" y="1828"/>
                </a:lnTo>
                <a:lnTo>
                  <a:pt x="234" y="1824"/>
                </a:lnTo>
                <a:lnTo>
                  <a:pt x="247" y="1822"/>
                </a:lnTo>
                <a:lnTo>
                  <a:pt x="261" y="1819"/>
                </a:lnTo>
                <a:lnTo>
                  <a:pt x="274" y="1811"/>
                </a:lnTo>
                <a:lnTo>
                  <a:pt x="287" y="1804"/>
                </a:lnTo>
                <a:lnTo>
                  <a:pt x="287" y="1804"/>
                </a:lnTo>
                <a:lnTo>
                  <a:pt x="301" y="1793"/>
                </a:lnTo>
                <a:lnTo>
                  <a:pt x="311" y="1782"/>
                </a:lnTo>
                <a:lnTo>
                  <a:pt x="311" y="1782"/>
                </a:lnTo>
                <a:lnTo>
                  <a:pt x="316" y="1761"/>
                </a:lnTo>
                <a:lnTo>
                  <a:pt x="320" y="1748"/>
                </a:lnTo>
                <a:lnTo>
                  <a:pt x="320" y="1748"/>
                </a:lnTo>
                <a:lnTo>
                  <a:pt x="320" y="1735"/>
                </a:lnTo>
                <a:lnTo>
                  <a:pt x="318" y="1726"/>
                </a:lnTo>
                <a:lnTo>
                  <a:pt x="315" y="1701"/>
                </a:lnTo>
                <a:lnTo>
                  <a:pt x="313" y="1700"/>
                </a:lnTo>
                <a:lnTo>
                  <a:pt x="311" y="1700"/>
                </a:lnTo>
                <a:lnTo>
                  <a:pt x="311" y="1700"/>
                </a:lnTo>
                <a:lnTo>
                  <a:pt x="307" y="1687"/>
                </a:lnTo>
                <a:lnTo>
                  <a:pt x="301" y="1674"/>
                </a:lnTo>
                <a:lnTo>
                  <a:pt x="292" y="1660"/>
                </a:lnTo>
                <a:lnTo>
                  <a:pt x="292" y="1660"/>
                </a:lnTo>
                <a:lnTo>
                  <a:pt x="285" y="1653"/>
                </a:lnTo>
                <a:lnTo>
                  <a:pt x="277" y="1647"/>
                </a:lnTo>
                <a:lnTo>
                  <a:pt x="259" y="1638"/>
                </a:lnTo>
                <a:lnTo>
                  <a:pt x="244" y="1634"/>
                </a:lnTo>
                <a:lnTo>
                  <a:pt x="238" y="1633"/>
                </a:lnTo>
                <a:lnTo>
                  <a:pt x="234" y="1614"/>
                </a:lnTo>
                <a:lnTo>
                  <a:pt x="234" y="1614"/>
                </a:lnTo>
                <a:lnTo>
                  <a:pt x="296" y="1551"/>
                </a:lnTo>
                <a:lnTo>
                  <a:pt x="335" y="1506"/>
                </a:lnTo>
                <a:lnTo>
                  <a:pt x="348" y="1491"/>
                </a:lnTo>
                <a:lnTo>
                  <a:pt x="354" y="1485"/>
                </a:lnTo>
                <a:lnTo>
                  <a:pt x="354" y="1485"/>
                </a:lnTo>
                <a:lnTo>
                  <a:pt x="352" y="1478"/>
                </a:lnTo>
                <a:lnTo>
                  <a:pt x="354" y="1467"/>
                </a:lnTo>
                <a:lnTo>
                  <a:pt x="355" y="1448"/>
                </a:lnTo>
                <a:lnTo>
                  <a:pt x="355" y="1448"/>
                </a:lnTo>
                <a:lnTo>
                  <a:pt x="372" y="1443"/>
                </a:lnTo>
                <a:lnTo>
                  <a:pt x="408" y="1428"/>
                </a:lnTo>
                <a:lnTo>
                  <a:pt x="408" y="1428"/>
                </a:lnTo>
                <a:lnTo>
                  <a:pt x="443" y="1411"/>
                </a:lnTo>
                <a:lnTo>
                  <a:pt x="456" y="1404"/>
                </a:lnTo>
                <a:lnTo>
                  <a:pt x="460" y="1400"/>
                </a:lnTo>
                <a:lnTo>
                  <a:pt x="462" y="1398"/>
                </a:lnTo>
                <a:lnTo>
                  <a:pt x="462" y="1398"/>
                </a:lnTo>
                <a:lnTo>
                  <a:pt x="463" y="1394"/>
                </a:lnTo>
                <a:lnTo>
                  <a:pt x="467" y="1392"/>
                </a:lnTo>
                <a:lnTo>
                  <a:pt x="475" y="1387"/>
                </a:lnTo>
                <a:lnTo>
                  <a:pt x="488" y="1383"/>
                </a:lnTo>
                <a:lnTo>
                  <a:pt x="488" y="1383"/>
                </a:lnTo>
                <a:lnTo>
                  <a:pt x="564" y="1489"/>
                </a:lnTo>
                <a:lnTo>
                  <a:pt x="618" y="1562"/>
                </a:lnTo>
                <a:lnTo>
                  <a:pt x="637" y="1586"/>
                </a:lnTo>
                <a:lnTo>
                  <a:pt x="646" y="1597"/>
                </a:lnTo>
                <a:lnTo>
                  <a:pt x="646" y="1597"/>
                </a:lnTo>
                <a:lnTo>
                  <a:pt x="657" y="1601"/>
                </a:lnTo>
                <a:lnTo>
                  <a:pt x="663" y="1603"/>
                </a:lnTo>
                <a:lnTo>
                  <a:pt x="663" y="1629"/>
                </a:lnTo>
                <a:lnTo>
                  <a:pt x="637" y="1653"/>
                </a:lnTo>
                <a:lnTo>
                  <a:pt x="637" y="1653"/>
                </a:lnTo>
                <a:lnTo>
                  <a:pt x="625" y="1657"/>
                </a:lnTo>
                <a:lnTo>
                  <a:pt x="586" y="1672"/>
                </a:lnTo>
                <a:lnTo>
                  <a:pt x="586" y="1672"/>
                </a:lnTo>
                <a:lnTo>
                  <a:pt x="568" y="1685"/>
                </a:lnTo>
                <a:lnTo>
                  <a:pt x="568" y="1685"/>
                </a:lnTo>
                <a:lnTo>
                  <a:pt x="557" y="1696"/>
                </a:lnTo>
                <a:lnTo>
                  <a:pt x="545" y="1714"/>
                </a:lnTo>
                <a:lnTo>
                  <a:pt x="536" y="1739"/>
                </a:lnTo>
                <a:lnTo>
                  <a:pt x="529" y="1765"/>
                </a:lnTo>
                <a:lnTo>
                  <a:pt x="527" y="1770"/>
                </a:lnTo>
                <a:lnTo>
                  <a:pt x="527" y="1770"/>
                </a:lnTo>
                <a:lnTo>
                  <a:pt x="527" y="1795"/>
                </a:lnTo>
                <a:lnTo>
                  <a:pt x="529" y="1809"/>
                </a:lnTo>
                <a:lnTo>
                  <a:pt x="532" y="1824"/>
                </a:lnTo>
                <a:lnTo>
                  <a:pt x="536" y="1839"/>
                </a:lnTo>
                <a:lnTo>
                  <a:pt x="544" y="1854"/>
                </a:lnTo>
                <a:lnTo>
                  <a:pt x="553" y="1869"/>
                </a:lnTo>
                <a:lnTo>
                  <a:pt x="564" y="1884"/>
                </a:lnTo>
                <a:lnTo>
                  <a:pt x="564" y="1884"/>
                </a:lnTo>
                <a:lnTo>
                  <a:pt x="573" y="1891"/>
                </a:lnTo>
                <a:lnTo>
                  <a:pt x="584" y="1899"/>
                </a:lnTo>
                <a:lnTo>
                  <a:pt x="598" y="1904"/>
                </a:lnTo>
                <a:lnTo>
                  <a:pt x="612" y="1910"/>
                </a:lnTo>
                <a:lnTo>
                  <a:pt x="625" y="1914"/>
                </a:lnTo>
                <a:lnTo>
                  <a:pt x="640" y="1917"/>
                </a:lnTo>
                <a:lnTo>
                  <a:pt x="672" y="1919"/>
                </a:lnTo>
                <a:lnTo>
                  <a:pt x="702" y="1917"/>
                </a:lnTo>
                <a:lnTo>
                  <a:pt x="715" y="1916"/>
                </a:lnTo>
                <a:lnTo>
                  <a:pt x="728" y="1912"/>
                </a:lnTo>
                <a:lnTo>
                  <a:pt x="741" y="1908"/>
                </a:lnTo>
                <a:lnTo>
                  <a:pt x="750" y="1903"/>
                </a:lnTo>
                <a:lnTo>
                  <a:pt x="760" y="1897"/>
                </a:lnTo>
                <a:lnTo>
                  <a:pt x="767" y="1889"/>
                </a:lnTo>
                <a:lnTo>
                  <a:pt x="767" y="1889"/>
                </a:lnTo>
                <a:lnTo>
                  <a:pt x="799" y="1847"/>
                </a:lnTo>
                <a:lnTo>
                  <a:pt x="799" y="1847"/>
                </a:lnTo>
                <a:lnTo>
                  <a:pt x="808" y="1847"/>
                </a:lnTo>
                <a:lnTo>
                  <a:pt x="830" y="1847"/>
                </a:lnTo>
                <a:lnTo>
                  <a:pt x="843" y="1845"/>
                </a:lnTo>
                <a:lnTo>
                  <a:pt x="858" y="1843"/>
                </a:lnTo>
                <a:lnTo>
                  <a:pt x="871" y="1837"/>
                </a:lnTo>
                <a:lnTo>
                  <a:pt x="884" y="1832"/>
                </a:lnTo>
                <a:lnTo>
                  <a:pt x="884" y="1832"/>
                </a:lnTo>
                <a:lnTo>
                  <a:pt x="895" y="1822"/>
                </a:lnTo>
                <a:lnTo>
                  <a:pt x="907" y="1808"/>
                </a:lnTo>
                <a:lnTo>
                  <a:pt x="918" y="1789"/>
                </a:lnTo>
                <a:lnTo>
                  <a:pt x="929" y="1768"/>
                </a:lnTo>
                <a:lnTo>
                  <a:pt x="936" y="1744"/>
                </a:lnTo>
                <a:lnTo>
                  <a:pt x="942" y="1722"/>
                </a:lnTo>
                <a:lnTo>
                  <a:pt x="944" y="1700"/>
                </a:lnTo>
                <a:lnTo>
                  <a:pt x="944" y="1688"/>
                </a:lnTo>
                <a:lnTo>
                  <a:pt x="942" y="1677"/>
                </a:lnTo>
                <a:lnTo>
                  <a:pt x="942" y="1677"/>
                </a:lnTo>
                <a:lnTo>
                  <a:pt x="935" y="1659"/>
                </a:lnTo>
                <a:lnTo>
                  <a:pt x="923" y="1642"/>
                </a:lnTo>
                <a:lnTo>
                  <a:pt x="912" y="1629"/>
                </a:lnTo>
                <a:lnTo>
                  <a:pt x="897" y="1616"/>
                </a:lnTo>
                <a:lnTo>
                  <a:pt x="884" y="1606"/>
                </a:lnTo>
                <a:lnTo>
                  <a:pt x="869" y="1597"/>
                </a:lnTo>
                <a:lnTo>
                  <a:pt x="856" y="1592"/>
                </a:lnTo>
                <a:lnTo>
                  <a:pt x="845" y="1588"/>
                </a:lnTo>
                <a:lnTo>
                  <a:pt x="845" y="1588"/>
                </a:lnTo>
                <a:lnTo>
                  <a:pt x="832" y="1584"/>
                </a:lnTo>
                <a:lnTo>
                  <a:pt x="819" y="1584"/>
                </a:lnTo>
                <a:lnTo>
                  <a:pt x="795" y="1586"/>
                </a:lnTo>
                <a:lnTo>
                  <a:pt x="774" y="1588"/>
                </a:lnTo>
                <a:lnTo>
                  <a:pt x="767" y="1590"/>
                </a:lnTo>
                <a:lnTo>
                  <a:pt x="754" y="1560"/>
                </a:lnTo>
                <a:lnTo>
                  <a:pt x="754" y="1560"/>
                </a:lnTo>
                <a:lnTo>
                  <a:pt x="758" y="1554"/>
                </a:lnTo>
                <a:lnTo>
                  <a:pt x="763" y="1545"/>
                </a:lnTo>
                <a:lnTo>
                  <a:pt x="763" y="1545"/>
                </a:lnTo>
                <a:lnTo>
                  <a:pt x="761" y="1534"/>
                </a:lnTo>
                <a:lnTo>
                  <a:pt x="758" y="1512"/>
                </a:lnTo>
                <a:lnTo>
                  <a:pt x="748" y="1471"/>
                </a:lnTo>
                <a:lnTo>
                  <a:pt x="748" y="1471"/>
                </a:lnTo>
                <a:lnTo>
                  <a:pt x="741" y="1454"/>
                </a:lnTo>
                <a:lnTo>
                  <a:pt x="732" y="1437"/>
                </a:lnTo>
                <a:lnTo>
                  <a:pt x="719" y="1415"/>
                </a:lnTo>
                <a:lnTo>
                  <a:pt x="637" y="1303"/>
                </a:lnTo>
                <a:lnTo>
                  <a:pt x="637" y="1303"/>
                </a:lnTo>
                <a:lnTo>
                  <a:pt x="640" y="1292"/>
                </a:lnTo>
                <a:lnTo>
                  <a:pt x="648" y="1279"/>
                </a:lnTo>
                <a:lnTo>
                  <a:pt x="661" y="1258"/>
                </a:lnTo>
                <a:lnTo>
                  <a:pt x="661" y="1258"/>
                </a:lnTo>
                <a:lnTo>
                  <a:pt x="689" y="1221"/>
                </a:lnTo>
                <a:lnTo>
                  <a:pt x="698" y="1204"/>
                </a:lnTo>
                <a:lnTo>
                  <a:pt x="700" y="1195"/>
                </a:lnTo>
                <a:lnTo>
                  <a:pt x="704" y="1186"/>
                </a:lnTo>
                <a:lnTo>
                  <a:pt x="704" y="1186"/>
                </a:lnTo>
                <a:lnTo>
                  <a:pt x="706" y="1175"/>
                </a:lnTo>
                <a:lnTo>
                  <a:pt x="711" y="1160"/>
                </a:lnTo>
                <a:lnTo>
                  <a:pt x="724" y="1124"/>
                </a:lnTo>
                <a:lnTo>
                  <a:pt x="741" y="1089"/>
                </a:lnTo>
                <a:lnTo>
                  <a:pt x="754" y="1065"/>
                </a:lnTo>
                <a:lnTo>
                  <a:pt x="754" y="1065"/>
                </a:lnTo>
                <a:lnTo>
                  <a:pt x="778" y="1031"/>
                </a:lnTo>
                <a:lnTo>
                  <a:pt x="821" y="977"/>
                </a:lnTo>
                <a:lnTo>
                  <a:pt x="877" y="905"/>
                </a:lnTo>
                <a:lnTo>
                  <a:pt x="901" y="879"/>
                </a:lnTo>
                <a:lnTo>
                  <a:pt x="901" y="879"/>
                </a:lnTo>
                <a:lnTo>
                  <a:pt x="908" y="875"/>
                </a:lnTo>
                <a:lnTo>
                  <a:pt x="912" y="871"/>
                </a:lnTo>
                <a:lnTo>
                  <a:pt x="914" y="867"/>
                </a:lnTo>
                <a:lnTo>
                  <a:pt x="914" y="865"/>
                </a:lnTo>
                <a:lnTo>
                  <a:pt x="914" y="865"/>
                </a:lnTo>
                <a:lnTo>
                  <a:pt x="912" y="856"/>
                </a:lnTo>
                <a:lnTo>
                  <a:pt x="914" y="839"/>
                </a:lnTo>
                <a:lnTo>
                  <a:pt x="914" y="817"/>
                </a:lnTo>
                <a:lnTo>
                  <a:pt x="935" y="817"/>
                </a:lnTo>
                <a:lnTo>
                  <a:pt x="942" y="826"/>
                </a:lnTo>
                <a:lnTo>
                  <a:pt x="1043" y="826"/>
                </a:lnTo>
                <a:lnTo>
                  <a:pt x="1043" y="826"/>
                </a:lnTo>
                <a:lnTo>
                  <a:pt x="1033" y="860"/>
                </a:lnTo>
                <a:lnTo>
                  <a:pt x="1018" y="908"/>
                </a:lnTo>
                <a:lnTo>
                  <a:pt x="1020" y="908"/>
                </a:lnTo>
                <a:lnTo>
                  <a:pt x="1020" y="908"/>
                </a:lnTo>
                <a:lnTo>
                  <a:pt x="1022" y="908"/>
                </a:lnTo>
                <a:lnTo>
                  <a:pt x="1026" y="910"/>
                </a:lnTo>
                <a:lnTo>
                  <a:pt x="1033" y="914"/>
                </a:lnTo>
                <a:lnTo>
                  <a:pt x="1033" y="914"/>
                </a:lnTo>
                <a:lnTo>
                  <a:pt x="1048" y="832"/>
                </a:lnTo>
                <a:lnTo>
                  <a:pt x="1048" y="832"/>
                </a:lnTo>
                <a:lnTo>
                  <a:pt x="1054" y="851"/>
                </a:lnTo>
                <a:lnTo>
                  <a:pt x="1057" y="858"/>
                </a:lnTo>
                <a:lnTo>
                  <a:pt x="1061" y="864"/>
                </a:lnTo>
                <a:lnTo>
                  <a:pt x="1061" y="864"/>
                </a:lnTo>
                <a:lnTo>
                  <a:pt x="1080" y="873"/>
                </a:lnTo>
                <a:lnTo>
                  <a:pt x="1087" y="877"/>
                </a:lnTo>
                <a:lnTo>
                  <a:pt x="1089" y="877"/>
                </a:lnTo>
                <a:lnTo>
                  <a:pt x="1093" y="875"/>
                </a:lnTo>
                <a:lnTo>
                  <a:pt x="1093" y="875"/>
                </a:lnTo>
                <a:lnTo>
                  <a:pt x="1095" y="869"/>
                </a:lnTo>
                <a:lnTo>
                  <a:pt x="1095" y="865"/>
                </a:lnTo>
                <a:lnTo>
                  <a:pt x="1095" y="865"/>
                </a:lnTo>
                <a:lnTo>
                  <a:pt x="1098" y="864"/>
                </a:lnTo>
                <a:lnTo>
                  <a:pt x="1102" y="862"/>
                </a:lnTo>
                <a:lnTo>
                  <a:pt x="1104" y="860"/>
                </a:lnTo>
                <a:lnTo>
                  <a:pt x="1104" y="860"/>
                </a:lnTo>
                <a:lnTo>
                  <a:pt x="1104" y="858"/>
                </a:lnTo>
                <a:lnTo>
                  <a:pt x="1102" y="856"/>
                </a:lnTo>
                <a:lnTo>
                  <a:pt x="1097" y="854"/>
                </a:lnTo>
                <a:lnTo>
                  <a:pt x="1091" y="851"/>
                </a:lnTo>
                <a:lnTo>
                  <a:pt x="1089" y="849"/>
                </a:lnTo>
                <a:lnTo>
                  <a:pt x="1089" y="849"/>
                </a:lnTo>
                <a:lnTo>
                  <a:pt x="1085" y="832"/>
                </a:lnTo>
                <a:lnTo>
                  <a:pt x="1165" y="830"/>
                </a:lnTo>
                <a:lnTo>
                  <a:pt x="1158" y="919"/>
                </a:lnTo>
                <a:lnTo>
                  <a:pt x="1158" y="919"/>
                </a:lnTo>
                <a:lnTo>
                  <a:pt x="1158" y="919"/>
                </a:lnTo>
                <a:lnTo>
                  <a:pt x="1152" y="921"/>
                </a:lnTo>
                <a:lnTo>
                  <a:pt x="1145" y="925"/>
                </a:lnTo>
                <a:lnTo>
                  <a:pt x="1132" y="933"/>
                </a:lnTo>
                <a:lnTo>
                  <a:pt x="1108" y="953"/>
                </a:lnTo>
                <a:lnTo>
                  <a:pt x="1108" y="953"/>
                </a:lnTo>
                <a:lnTo>
                  <a:pt x="1097" y="960"/>
                </a:lnTo>
                <a:lnTo>
                  <a:pt x="1087" y="964"/>
                </a:lnTo>
                <a:lnTo>
                  <a:pt x="1080" y="968"/>
                </a:lnTo>
                <a:lnTo>
                  <a:pt x="1074" y="972"/>
                </a:lnTo>
                <a:lnTo>
                  <a:pt x="1074" y="972"/>
                </a:lnTo>
                <a:lnTo>
                  <a:pt x="1072" y="972"/>
                </a:lnTo>
                <a:lnTo>
                  <a:pt x="1069" y="972"/>
                </a:lnTo>
                <a:lnTo>
                  <a:pt x="1063" y="968"/>
                </a:lnTo>
                <a:lnTo>
                  <a:pt x="1057" y="962"/>
                </a:lnTo>
                <a:lnTo>
                  <a:pt x="1052" y="957"/>
                </a:lnTo>
                <a:lnTo>
                  <a:pt x="1052" y="957"/>
                </a:lnTo>
                <a:lnTo>
                  <a:pt x="1037" y="918"/>
                </a:lnTo>
                <a:lnTo>
                  <a:pt x="1037" y="918"/>
                </a:lnTo>
                <a:close/>
                <a:moveTo>
                  <a:pt x="140" y="1603"/>
                </a:moveTo>
                <a:lnTo>
                  <a:pt x="166" y="1612"/>
                </a:lnTo>
                <a:lnTo>
                  <a:pt x="141" y="1629"/>
                </a:lnTo>
                <a:lnTo>
                  <a:pt x="145" y="1646"/>
                </a:lnTo>
                <a:lnTo>
                  <a:pt x="132" y="1662"/>
                </a:lnTo>
                <a:lnTo>
                  <a:pt x="93" y="1662"/>
                </a:lnTo>
                <a:lnTo>
                  <a:pt x="102" y="1636"/>
                </a:lnTo>
                <a:lnTo>
                  <a:pt x="140" y="1603"/>
                </a:lnTo>
                <a:close/>
                <a:moveTo>
                  <a:pt x="631" y="1335"/>
                </a:moveTo>
                <a:lnTo>
                  <a:pt x="709" y="1478"/>
                </a:lnTo>
                <a:lnTo>
                  <a:pt x="627" y="1491"/>
                </a:lnTo>
                <a:lnTo>
                  <a:pt x="555" y="1385"/>
                </a:lnTo>
                <a:lnTo>
                  <a:pt x="579" y="1361"/>
                </a:lnTo>
                <a:lnTo>
                  <a:pt x="579" y="1361"/>
                </a:lnTo>
                <a:lnTo>
                  <a:pt x="588" y="1361"/>
                </a:lnTo>
                <a:lnTo>
                  <a:pt x="598" y="1359"/>
                </a:lnTo>
                <a:lnTo>
                  <a:pt x="609" y="1355"/>
                </a:lnTo>
                <a:lnTo>
                  <a:pt x="609" y="1355"/>
                </a:lnTo>
                <a:lnTo>
                  <a:pt x="618" y="1348"/>
                </a:lnTo>
                <a:lnTo>
                  <a:pt x="625" y="1342"/>
                </a:lnTo>
                <a:lnTo>
                  <a:pt x="631" y="1335"/>
                </a:lnTo>
                <a:lnTo>
                  <a:pt x="631" y="1335"/>
                </a:lnTo>
                <a:close/>
                <a:moveTo>
                  <a:pt x="1346" y="1301"/>
                </a:moveTo>
                <a:lnTo>
                  <a:pt x="1391" y="1303"/>
                </a:lnTo>
                <a:lnTo>
                  <a:pt x="1391" y="1303"/>
                </a:lnTo>
                <a:lnTo>
                  <a:pt x="1387" y="1331"/>
                </a:lnTo>
                <a:lnTo>
                  <a:pt x="1385" y="1353"/>
                </a:lnTo>
                <a:lnTo>
                  <a:pt x="1385" y="1370"/>
                </a:lnTo>
                <a:lnTo>
                  <a:pt x="1385" y="1370"/>
                </a:lnTo>
                <a:lnTo>
                  <a:pt x="1387" y="1377"/>
                </a:lnTo>
                <a:lnTo>
                  <a:pt x="1393" y="1391"/>
                </a:lnTo>
                <a:lnTo>
                  <a:pt x="1407" y="1420"/>
                </a:lnTo>
                <a:lnTo>
                  <a:pt x="1430" y="1461"/>
                </a:lnTo>
                <a:lnTo>
                  <a:pt x="1430" y="1461"/>
                </a:lnTo>
                <a:lnTo>
                  <a:pt x="1424" y="1577"/>
                </a:lnTo>
                <a:lnTo>
                  <a:pt x="1419" y="1662"/>
                </a:lnTo>
                <a:lnTo>
                  <a:pt x="1417" y="1692"/>
                </a:lnTo>
                <a:lnTo>
                  <a:pt x="1415" y="1709"/>
                </a:lnTo>
                <a:lnTo>
                  <a:pt x="1415" y="1709"/>
                </a:lnTo>
                <a:lnTo>
                  <a:pt x="1409" y="1724"/>
                </a:lnTo>
                <a:lnTo>
                  <a:pt x="1402" y="1741"/>
                </a:lnTo>
                <a:lnTo>
                  <a:pt x="1394" y="1759"/>
                </a:lnTo>
                <a:lnTo>
                  <a:pt x="1409" y="1768"/>
                </a:lnTo>
                <a:lnTo>
                  <a:pt x="1409" y="1768"/>
                </a:lnTo>
                <a:lnTo>
                  <a:pt x="1398" y="1789"/>
                </a:lnTo>
                <a:lnTo>
                  <a:pt x="1389" y="1804"/>
                </a:lnTo>
                <a:lnTo>
                  <a:pt x="1381" y="1813"/>
                </a:lnTo>
                <a:lnTo>
                  <a:pt x="1381" y="1813"/>
                </a:lnTo>
                <a:lnTo>
                  <a:pt x="1370" y="1821"/>
                </a:lnTo>
                <a:lnTo>
                  <a:pt x="1352" y="1828"/>
                </a:lnTo>
                <a:lnTo>
                  <a:pt x="1324" y="1837"/>
                </a:lnTo>
                <a:lnTo>
                  <a:pt x="1324" y="1837"/>
                </a:lnTo>
                <a:lnTo>
                  <a:pt x="1307" y="1845"/>
                </a:lnTo>
                <a:lnTo>
                  <a:pt x="1307" y="1845"/>
                </a:lnTo>
                <a:lnTo>
                  <a:pt x="1301" y="1845"/>
                </a:lnTo>
                <a:lnTo>
                  <a:pt x="1298" y="1845"/>
                </a:lnTo>
                <a:lnTo>
                  <a:pt x="1294" y="1845"/>
                </a:lnTo>
                <a:lnTo>
                  <a:pt x="1294" y="1845"/>
                </a:lnTo>
                <a:lnTo>
                  <a:pt x="1292" y="1836"/>
                </a:lnTo>
                <a:lnTo>
                  <a:pt x="1290" y="1819"/>
                </a:lnTo>
                <a:lnTo>
                  <a:pt x="1288" y="1796"/>
                </a:lnTo>
                <a:lnTo>
                  <a:pt x="1314" y="1787"/>
                </a:lnTo>
                <a:lnTo>
                  <a:pt x="1314" y="1787"/>
                </a:lnTo>
                <a:lnTo>
                  <a:pt x="1311" y="1662"/>
                </a:lnTo>
                <a:lnTo>
                  <a:pt x="1303" y="1521"/>
                </a:lnTo>
                <a:lnTo>
                  <a:pt x="1303" y="1521"/>
                </a:lnTo>
                <a:lnTo>
                  <a:pt x="1290" y="1424"/>
                </a:lnTo>
                <a:lnTo>
                  <a:pt x="1290" y="1424"/>
                </a:lnTo>
                <a:lnTo>
                  <a:pt x="1299" y="1405"/>
                </a:lnTo>
                <a:lnTo>
                  <a:pt x="1303" y="1389"/>
                </a:lnTo>
                <a:lnTo>
                  <a:pt x="1307" y="1376"/>
                </a:lnTo>
                <a:lnTo>
                  <a:pt x="1307" y="1350"/>
                </a:lnTo>
                <a:lnTo>
                  <a:pt x="1307" y="1350"/>
                </a:lnTo>
                <a:lnTo>
                  <a:pt x="1324" y="1335"/>
                </a:lnTo>
                <a:lnTo>
                  <a:pt x="1337" y="1324"/>
                </a:lnTo>
                <a:lnTo>
                  <a:pt x="1340" y="1320"/>
                </a:lnTo>
                <a:lnTo>
                  <a:pt x="1342" y="1316"/>
                </a:lnTo>
                <a:lnTo>
                  <a:pt x="1342" y="1316"/>
                </a:lnTo>
                <a:lnTo>
                  <a:pt x="1346" y="1301"/>
                </a:lnTo>
                <a:lnTo>
                  <a:pt x="1346" y="130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" name="Freeform 26">
            <a:extLst>
              <a:ext uri="{FF2B5EF4-FFF2-40B4-BE49-F238E27FC236}">
                <a16:creationId xmlns:a16="http://schemas.microsoft.com/office/drawing/2014/main" id="{75FA581D-D744-4A51-83C7-27EF2670B1FD}"/>
              </a:ext>
            </a:extLst>
          </p:cNvPr>
          <p:cNvSpPr>
            <a:spLocks noEditPoints="1"/>
          </p:cNvSpPr>
          <p:nvPr/>
        </p:nvSpPr>
        <p:spPr bwMode="auto">
          <a:xfrm>
            <a:off x="2817641" y="4676649"/>
            <a:ext cx="661530" cy="1717801"/>
          </a:xfrm>
          <a:custGeom>
            <a:avLst/>
            <a:gdLst>
              <a:gd name="T0" fmla="*/ 192 w 486"/>
              <a:gd name="T1" fmla="*/ 175 h 1262"/>
              <a:gd name="T2" fmla="*/ 144 w 486"/>
              <a:gd name="T3" fmla="*/ 191 h 1262"/>
              <a:gd name="T4" fmla="*/ 115 w 486"/>
              <a:gd name="T5" fmla="*/ 275 h 1262"/>
              <a:gd name="T6" fmla="*/ 104 w 486"/>
              <a:gd name="T7" fmla="*/ 350 h 1262"/>
              <a:gd name="T8" fmla="*/ 105 w 486"/>
              <a:gd name="T9" fmla="*/ 421 h 1262"/>
              <a:gd name="T10" fmla="*/ 88 w 486"/>
              <a:gd name="T11" fmla="*/ 484 h 1262"/>
              <a:gd name="T12" fmla="*/ 73 w 486"/>
              <a:gd name="T13" fmla="*/ 549 h 1262"/>
              <a:gd name="T14" fmla="*/ 17 w 486"/>
              <a:gd name="T15" fmla="*/ 687 h 1262"/>
              <a:gd name="T16" fmla="*/ 0 w 486"/>
              <a:gd name="T17" fmla="*/ 715 h 1262"/>
              <a:gd name="T18" fmla="*/ 68 w 486"/>
              <a:gd name="T19" fmla="*/ 743 h 1262"/>
              <a:gd name="T20" fmla="*/ 56 w 486"/>
              <a:gd name="T21" fmla="*/ 1005 h 1262"/>
              <a:gd name="T22" fmla="*/ 41 w 486"/>
              <a:gd name="T23" fmla="*/ 1005 h 1262"/>
              <a:gd name="T24" fmla="*/ 29 w 486"/>
              <a:gd name="T25" fmla="*/ 1070 h 1262"/>
              <a:gd name="T26" fmla="*/ 41 w 486"/>
              <a:gd name="T27" fmla="*/ 1093 h 1262"/>
              <a:gd name="T28" fmla="*/ 80 w 486"/>
              <a:gd name="T29" fmla="*/ 1052 h 1262"/>
              <a:gd name="T30" fmla="*/ 61 w 486"/>
              <a:gd name="T31" fmla="*/ 1061 h 1262"/>
              <a:gd name="T32" fmla="*/ 73 w 486"/>
              <a:gd name="T33" fmla="*/ 1136 h 1262"/>
              <a:gd name="T34" fmla="*/ 100 w 486"/>
              <a:gd name="T35" fmla="*/ 1112 h 1262"/>
              <a:gd name="T36" fmla="*/ 118 w 486"/>
              <a:gd name="T37" fmla="*/ 1134 h 1262"/>
              <a:gd name="T38" fmla="*/ 136 w 486"/>
              <a:gd name="T39" fmla="*/ 1124 h 1262"/>
              <a:gd name="T40" fmla="*/ 118 w 486"/>
              <a:gd name="T41" fmla="*/ 1045 h 1262"/>
              <a:gd name="T42" fmla="*/ 116 w 486"/>
              <a:gd name="T43" fmla="*/ 989 h 1262"/>
              <a:gd name="T44" fmla="*/ 199 w 486"/>
              <a:gd name="T45" fmla="*/ 1001 h 1262"/>
              <a:gd name="T46" fmla="*/ 250 w 486"/>
              <a:gd name="T47" fmla="*/ 1119 h 1262"/>
              <a:gd name="T48" fmla="*/ 251 w 486"/>
              <a:gd name="T49" fmla="*/ 1168 h 1262"/>
              <a:gd name="T50" fmla="*/ 215 w 486"/>
              <a:gd name="T51" fmla="*/ 1246 h 1262"/>
              <a:gd name="T52" fmla="*/ 244 w 486"/>
              <a:gd name="T53" fmla="*/ 1261 h 1262"/>
              <a:gd name="T54" fmla="*/ 312 w 486"/>
              <a:gd name="T55" fmla="*/ 1250 h 1262"/>
              <a:gd name="T56" fmla="*/ 318 w 486"/>
              <a:gd name="T57" fmla="*/ 1227 h 1262"/>
              <a:gd name="T58" fmla="*/ 331 w 486"/>
              <a:gd name="T59" fmla="*/ 1204 h 1262"/>
              <a:gd name="T60" fmla="*/ 400 w 486"/>
              <a:gd name="T61" fmla="*/ 1202 h 1262"/>
              <a:gd name="T62" fmla="*/ 410 w 486"/>
              <a:gd name="T63" fmla="*/ 1128 h 1262"/>
              <a:gd name="T64" fmla="*/ 412 w 486"/>
              <a:gd name="T65" fmla="*/ 1101 h 1262"/>
              <a:gd name="T66" fmla="*/ 430 w 486"/>
              <a:gd name="T67" fmla="*/ 934 h 1262"/>
              <a:gd name="T68" fmla="*/ 416 w 486"/>
              <a:gd name="T69" fmla="*/ 845 h 1262"/>
              <a:gd name="T70" fmla="*/ 439 w 486"/>
              <a:gd name="T71" fmla="*/ 736 h 1262"/>
              <a:gd name="T72" fmla="*/ 472 w 486"/>
              <a:gd name="T73" fmla="*/ 564 h 1262"/>
              <a:gd name="T74" fmla="*/ 469 w 486"/>
              <a:gd name="T75" fmla="*/ 472 h 1262"/>
              <a:gd name="T76" fmla="*/ 458 w 486"/>
              <a:gd name="T77" fmla="*/ 432 h 1262"/>
              <a:gd name="T78" fmla="*/ 481 w 486"/>
              <a:gd name="T79" fmla="*/ 389 h 1262"/>
              <a:gd name="T80" fmla="*/ 428 w 486"/>
              <a:gd name="T81" fmla="*/ 201 h 1262"/>
              <a:gd name="T82" fmla="*/ 391 w 486"/>
              <a:gd name="T83" fmla="*/ 164 h 1262"/>
              <a:gd name="T84" fmla="*/ 353 w 486"/>
              <a:gd name="T85" fmla="*/ 145 h 1262"/>
              <a:gd name="T86" fmla="*/ 371 w 486"/>
              <a:gd name="T87" fmla="*/ 115 h 1262"/>
              <a:gd name="T88" fmla="*/ 363 w 486"/>
              <a:gd name="T89" fmla="*/ 57 h 1262"/>
              <a:gd name="T90" fmla="*/ 306 w 486"/>
              <a:gd name="T91" fmla="*/ 0 h 1262"/>
              <a:gd name="T92" fmla="*/ 271 w 486"/>
              <a:gd name="T93" fmla="*/ 8 h 1262"/>
              <a:gd name="T94" fmla="*/ 223 w 486"/>
              <a:gd name="T95" fmla="*/ 53 h 1262"/>
              <a:gd name="T96" fmla="*/ 335 w 486"/>
              <a:gd name="T97" fmla="*/ 897 h 1262"/>
              <a:gd name="T98" fmla="*/ 325 w 486"/>
              <a:gd name="T99" fmla="*/ 1101 h 1262"/>
              <a:gd name="T100" fmla="*/ 318 w 486"/>
              <a:gd name="T101" fmla="*/ 1005 h 1262"/>
              <a:gd name="T102" fmla="*/ 335 w 486"/>
              <a:gd name="T103" fmla="*/ 897 h 1262"/>
              <a:gd name="T104" fmla="*/ 207 w 486"/>
              <a:gd name="T105" fmla="*/ 950 h 1262"/>
              <a:gd name="T106" fmla="*/ 120 w 486"/>
              <a:gd name="T107" fmla="*/ 945 h 1262"/>
              <a:gd name="T108" fmla="*/ 210 w 486"/>
              <a:gd name="T109" fmla="*/ 948 h 1262"/>
              <a:gd name="T110" fmla="*/ 68 w 486"/>
              <a:gd name="T111" fmla="*/ 1021 h 1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86" h="1262">
                <a:moveTo>
                  <a:pt x="235" y="143"/>
                </a:moveTo>
                <a:lnTo>
                  <a:pt x="235" y="143"/>
                </a:lnTo>
                <a:lnTo>
                  <a:pt x="216" y="151"/>
                </a:lnTo>
                <a:lnTo>
                  <a:pt x="216" y="151"/>
                </a:lnTo>
                <a:lnTo>
                  <a:pt x="210" y="156"/>
                </a:lnTo>
                <a:lnTo>
                  <a:pt x="204" y="163"/>
                </a:lnTo>
                <a:lnTo>
                  <a:pt x="197" y="170"/>
                </a:lnTo>
                <a:lnTo>
                  <a:pt x="192" y="175"/>
                </a:lnTo>
                <a:lnTo>
                  <a:pt x="192" y="175"/>
                </a:lnTo>
                <a:lnTo>
                  <a:pt x="186" y="177"/>
                </a:lnTo>
                <a:lnTo>
                  <a:pt x="178" y="178"/>
                </a:lnTo>
                <a:lnTo>
                  <a:pt x="166" y="181"/>
                </a:lnTo>
                <a:lnTo>
                  <a:pt x="160" y="183"/>
                </a:lnTo>
                <a:lnTo>
                  <a:pt x="151" y="187"/>
                </a:lnTo>
                <a:lnTo>
                  <a:pt x="151" y="187"/>
                </a:lnTo>
                <a:lnTo>
                  <a:pt x="144" y="191"/>
                </a:lnTo>
                <a:lnTo>
                  <a:pt x="140" y="196"/>
                </a:lnTo>
                <a:lnTo>
                  <a:pt x="136" y="202"/>
                </a:lnTo>
                <a:lnTo>
                  <a:pt x="134" y="208"/>
                </a:lnTo>
                <a:lnTo>
                  <a:pt x="129" y="222"/>
                </a:lnTo>
                <a:lnTo>
                  <a:pt x="124" y="239"/>
                </a:lnTo>
                <a:lnTo>
                  <a:pt x="124" y="239"/>
                </a:lnTo>
                <a:lnTo>
                  <a:pt x="118" y="257"/>
                </a:lnTo>
                <a:lnTo>
                  <a:pt x="115" y="275"/>
                </a:lnTo>
                <a:lnTo>
                  <a:pt x="112" y="290"/>
                </a:lnTo>
                <a:lnTo>
                  <a:pt x="112" y="302"/>
                </a:lnTo>
                <a:lnTo>
                  <a:pt x="112" y="302"/>
                </a:lnTo>
                <a:lnTo>
                  <a:pt x="111" y="312"/>
                </a:lnTo>
                <a:lnTo>
                  <a:pt x="109" y="324"/>
                </a:lnTo>
                <a:lnTo>
                  <a:pt x="106" y="337"/>
                </a:lnTo>
                <a:lnTo>
                  <a:pt x="104" y="350"/>
                </a:lnTo>
                <a:lnTo>
                  <a:pt x="104" y="350"/>
                </a:lnTo>
                <a:lnTo>
                  <a:pt x="104" y="357"/>
                </a:lnTo>
                <a:lnTo>
                  <a:pt x="105" y="363"/>
                </a:lnTo>
                <a:lnTo>
                  <a:pt x="109" y="374"/>
                </a:lnTo>
                <a:lnTo>
                  <a:pt x="111" y="382"/>
                </a:lnTo>
                <a:lnTo>
                  <a:pt x="112" y="385"/>
                </a:lnTo>
                <a:lnTo>
                  <a:pt x="112" y="389"/>
                </a:lnTo>
                <a:lnTo>
                  <a:pt x="112" y="389"/>
                </a:lnTo>
                <a:lnTo>
                  <a:pt x="105" y="421"/>
                </a:lnTo>
                <a:lnTo>
                  <a:pt x="100" y="445"/>
                </a:lnTo>
                <a:lnTo>
                  <a:pt x="109" y="449"/>
                </a:lnTo>
                <a:lnTo>
                  <a:pt x="100" y="465"/>
                </a:lnTo>
                <a:lnTo>
                  <a:pt x="100" y="465"/>
                </a:lnTo>
                <a:lnTo>
                  <a:pt x="94" y="472"/>
                </a:lnTo>
                <a:lnTo>
                  <a:pt x="91" y="478"/>
                </a:lnTo>
                <a:lnTo>
                  <a:pt x="88" y="484"/>
                </a:lnTo>
                <a:lnTo>
                  <a:pt x="88" y="484"/>
                </a:lnTo>
                <a:lnTo>
                  <a:pt x="88" y="491"/>
                </a:lnTo>
                <a:lnTo>
                  <a:pt x="89" y="500"/>
                </a:lnTo>
                <a:lnTo>
                  <a:pt x="92" y="508"/>
                </a:lnTo>
                <a:lnTo>
                  <a:pt x="88" y="513"/>
                </a:lnTo>
                <a:lnTo>
                  <a:pt x="88" y="513"/>
                </a:lnTo>
                <a:lnTo>
                  <a:pt x="80" y="530"/>
                </a:lnTo>
                <a:lnTo>
                  <a:pt x="75" y="543"/>
                </a:lnTo>
                <a:lnTo>
                  <a:pt x="73" y="549"/>
                </a:lnTo>
                <a:lnTo>
                  <a:pt x="73" y="552"/>
                </a:lnTo>
                <a:lnTo>
                  <a:pt x="73" y="552"/>
                </a:lnTo>
                <a:lnTo>
                  <a:pt x="70" y="559"/>
                </a:lnTo>
                <a:lnTo>
                  <a:pt x="64" y="576"/>
                </a:lnTo>
                <a:lnTo>
                  <a:pt x="48" y="620"/>
                </a:lnTo>
                <a:lnTo>
                  <a:pt x="29" y="664"/>
                </a:lnTo>
                <a:lnTo>
                  <a:pt x="22" y="680"/>
                </a:lnTo>
                <a:lnTo>
                  <a:pt x="17" y="687"/>
                </a:lnTo>
                <a:lnTo>
                  <a:pt x="17" y="687"/>
                </a:lnTo>
                <a:lnTo>
                  <a:pt x="10" y="693"/>
                </a:lnTo>
                <a:lnTo>
                  <a:pt x="5" y="699"/>
                </a:lnTo>
                <a:lnTo>
                  <a:pt x="3" y="702"/>
                </a:lnTo>
                <a:lnTo>
                  <a:pt x="0" y="707"/>
                </a:lnTo>
                <a:lnTo>
                  <a:pt x="0" y="711"/>
                </a:lnTo>
                <a:lnTo>
                  <a:pt x="0" y="715"/>
                </a:lnTo>
                <a:lnTo>
                  <a:pt x="0" y="715"/>
                </a:lnTo>
                <a:lnTo>
                  <a:pt x="1" y="718"/>
                </a:lnTo>
                <a:lnTo>
                  <a:pt x="5" y="720"/>
                </a:lnTo>
                <a:lnTo>
                  <a:pt x="12" y="724"/>
                </a:lnTo>
                <a:lnTo>
                  <a:pt x="24" y="727"/>
                </a:lnTo>
                <a:lnTo>
                  <a:pt x="36" y="730"/>
                </a:lnTo>
                <a:lnTo>
                  <a:pt x="59" y="733"/>
                </a:lnTo>
                <a:lnTo>
                  <a:pt x="68" y="736"/>
                </a:lnTo>
                <a:lnTo>
                  <a:pt x="68" y="743"/>
                </a:lnTo>
                <a:lnTo>
                  <a:pt x="97" y="743"/>
                </a:lnTo>
                <a:lnTo>
                  <a:pt x="97" y="799"/>
                </a:lnTo>
                <a:lnTo>
                  <a:pt x="88" y="807"/>
                </a:lnTo>
                <a:lnTo>
                  <a:pt x="88" y="862"/>
                </a:lnTo>
                <a:lnTo>
                  <a:pt x="85" y="862"/>
                </a:lnTo>
                <a:lnTo>
                  <a:pt x="85" y="870"/>
                </a:lnTo>
                <a:lnTo>
                  <a:pt x="56" y="957"/>
                </a:lnTo>
                <a:lnTo>
                  <a:pt x="56" y="1005"/>
                </a:lnTo>
                <a:lnTo>
                  <a:pt x="53" y="1013"/>
                </a:lnTo>
                <a:lnTo>
                  <a:pt x="53" y="1013"/>
                </a:lnTo>
                <a:lnTo>
                  <a:pt x="51" y="1012"/>
                </a:lnTo>
                <a:lnTo>
                  <a:pt x="50" y="1009"/>
                </a:lnTo>
                <a:lnTo>
                  <a:pt x="47" y="1006"/>
                </a:lnTo>
                <a:lnTo>
                  <a:pt x="44" y="1006"/>
                </a:lnTo>
                <a:lnTo>
                  <a:pt x="41" y="1005"/>
                </a:lnTo>
                <a:lnTo>
                  <a:pt x="41" y="1005"/>
                </a:lnTo>
                <a:lnTo>
                  <a:pt x="37" y="1006"/>
                </a:lnTo>
                <a:lnTo>
                  <a:pt x="35" y="1007"/>
                </a:lnTo>
                <a:lnTo>
                  <a:pt x="31" y="1011"/>
                </a:lnTo>
                <a:lnTo>
                  <a:pt x="29" y="1015"/>
                </a:lnTo>
                <a:lnTo>
                  <a:pt x="29" y="1017"/>
                </a:lnTo>
                <a:lnTo>
                  <a:pt x="29" y="1017"/>
                </a:lnTo>
                <a:lnTo>
                  <a:pt x="29" y="1049"/>
                </a:lnTo>
                <a:lnTo>
                  <a:pt x="29" y="1070"/>
                </a:lnTo>
                <a:lnTo>
                  <a:pt x="29" y="1081"/>
                </a:lnTo>
                <a:lnTo>
                  <a:pt x="29" y="1081"/>
                </a:lnTo>
                <a:lnTo>
                  <a:pt x="29" y="1082"/>
                </a:lnTo>
                <a:lnTo>
                  <a:pt x="31" y="1087"/>
                </a:lnTo>
                <a:lnTo>
                  <a:pt x="36" y="1090"/>
                </a:lnTo>
                <a:lnTo>
                  <a:pt x="38" y="1092"/>
                </a:lnTo>
                <a:lnTo>
                  <a:pt x="41" y="1093"/>
                </a:lnTo>
                <a:lnTo>
                  <a:pt x="41" y="1093"/>
                </a:lnTo>
                <a:lnTo>
                  <a:pt x="43" y="1092"/>
                </a:lnTo>
                <a:lnTo>
                  <a:pt x="44" y="1090"/>
                </a:lnTo>
                <a:lnTo>
                  <a:pt x="49" y="1087"/>
                </a:lnTo>
                <a:lnTo>
                  <a:pt x="53" y="1081"/>
                </a:lnTo>
                <a:lnTo>
                  <a:pt x="53" y="1052"/>
                </a:lnTo>
                <a:lnTo>
                  <a:pt x="64" y="1045"/>
                </a:lnTo>
                <a:lnTo>
                  <a:pt x="80" y="1045"/>
                </a:lnTo>
                <a:lnTo>
                  <a:pt x="80" y="1052"/>
                </a:lnTo>
                <a:lnTo>
                  <a:pt x="80" y="1052"/>
                </a:lnTo>
                <a:lnTo>
                  <a:pt x="76" y="1051"/>
                </a:lnTo>
                <a:lnTo>
                  <a:pt x="73" y="1051"/>
                </a:lnTo>
                <a:lnTo>
                  <a:pt x="68" y="1052"/>
                </a:lnTo>
                <a:lnTo>
                  <a:pt x="68" y="1052"/>
                </a:lnTo>
                <a:lnTo>
                  <a:pt x="64" y="1055"/>
                </a:lnTo>
                <a:lnTo>
                  <a:pt x="62" y="1058"/>
                </a:lnTo>
                <a:lnTo>
                  <a:pt x="61" y="1061"/>
                </a:lnTo>
                <a:lnTo>
                  <a:pt x="61" y="1128"/>
                </a:lnTo>
                <a:lnTo>
                  <a:pt x="61" y="1128"/>
                </a:lnTo>
                <a:lnTo>
                  <a:pt x="61" y="1130"/>
                </a:lnTo>
                <a:lnTo>
                  <a:pt x="63" y="1132"/>
                </a:lnTo>
                <a:lnTo>
                  <a:pt x="67" y="1134"/>
                </a:lnTo>
                <a:lnTo>
                  <a:pt x="69" y="1136"/>
                </a:lnTo>
                <a:lnTo>
                  <a:pt x="73" y="1136"/>
                </a:lnTo>
                <a:lnTo>
                  <a:pt x="73" y="1136"/>
                </a:lnTo>
                <a:lnTo>
                  <a:pt x="75" y="1136"/>
                </a:lnTo>
                <a:lnTo>
                  <a:pt x="78" y="1134"/>
                </a:lnTo>
                <a:lnTo>
                  <a:pt x="81" y="1132"/>
                </a:lnTo>
                <a:lnTo>
                  <a:pt x="84" y="1130"/>
                </a:lnTo>
                <a:lnTo>
                  <a:pt x="85" y="1128"/>
                </a:lnTo>
                <a:lnTo>
                  <a:pt x="85" y="1108"/>
                </a:lnTo>
                <a:lnTo>
                  <a:pt x="88" y="1112"/>
                </a:lnTo>
                <a:lnTo>
                  <a:pt x="100" y="1112"/>
                </a:lnTo>
                <a:lnTo>
                  <a:pt x="104" y="1105"/>
                </a:lnTo>
                <a:lnTo>
                  <a:pt x="104" y="1093"/>
                </a:lnTo>
                <a:lnTo>
                  <a:pt x="112" y="1093"/>
                </a:lnTo>
                <a:lnTo>
                  <a:pt x="112" y="1124"/>
                </a:lnTo>
                <a:lnTo>
                  <a:pt x="112" y="1124"/>
                </a:lnTo>
                <a:lnTo>
                  <a:pt x="112" y="1126"/>
                </a:lnTo>
                <a:lnTo>
                  <a:pt x="115" y="1130"/>
                </a:lnTo>
                <a:lnTo>
                  <a:pt x="118" y="1134"/>
                </a:lnTo>
                <a:lnTo>
                  <a:pt x="120" y="1136"/>
                </a:lnTo>
                <a:lnTo>
                  <a:pt x="124" y="1136"/>
                </a:lnTo>
                <a:lnTo>
                  <a:pt x="124" y="1136"/>
                </a:lnTo>
                <a:lnTo>
                  <a:pt x="128" y="1136"/>
                </a:lnTo>
                <a:lnTo>
                  <a:pt x="130" y="1134"/>
                </a:lnTo>
                <a:lnTo>
                  <a:pt x="134" y="1130"/>
                </a:lnTo>
                <a:lnTo>
                  <a:pt x="135" y="1126"/>
                </a:lnTo>
                <a:lnTo>
                  <a:pt x="136" y="1124"/>
                </a:lnTo>
                <a:lnTo>
                  <a:pt x="136" y="1052"/>
                </a:lnTo>
                <a:lnTo>
                  <a:pt x="136" y="1052"/>
                </a:lnTo>
                <a:lnTo>
                  <a:pt x="134" y="1049"/>
                </a:lnTo>
                <a:lnTo>
                  <a:pt x="130" y="1046"/>
                </a:lnTo>
                <a:lnTo>
                  <a:pt x="128" y="1045"/>
                </a:lnTo>
                <a:lnTo>
                  <a:pt x="124" y="1045"/>
                </a:lnTo>
                <a:lnTo>
                  <a:pt x="124" y="1045"/>
                </a:lnTo>
                <a:lnTo>
                  <a:pt x="118" y="1045"/>
                </a:lnTo>
                <a:lnTo>
                  <a:pt x="115" y="1046"/>
                </a:lnTo>
                <a:lnTo>
                  <a:pt x="112" y="1049"/>
                </a:lnTo>
                <a:lnTo>
                  <a:pt x="112" y="1064"/>
                </a:lnTo>
                <a:lnTo>
                  <a:pt x="109" y="1064"/>
                </a:lnTo>
                <a:lnTo>
                  <a:pt x="104" y="1064"/>
                </a:lnTo>
                <a:lnTo>
                  <a:pt x="104" y="989"/>
                </a:lnTo>
                <a:lnTo>
                  <a:pt x="116" y="989"/>
                </a:lnTo>
                <a:lnTo>
                  <a:pt x="116" y="989"/>
                </a:lnTo>
                <a:lnTo>
                  <a:pt x="115" y="998"/>
                </a:lnTo>
                <a:lnTo>
                  <a:pt x="115" y="1003"/>
                </a:lnTo>
                <a:lnTo>
                  <a:pt x="116" y="1005"/>
                </a:lnTo>
                <a:lnTo>
                  <a:pt x="116" y="1005"/>
                </a:lnTo>
                <a:lnTo>
                  <a:pt x="116" y="1005"/>
                </a:lnTo>
                <a:lnTo>
                  <a:pt x="140" y="993"/>
                </a:lnTo>
                <a:lnTo>
                  <a:pt x="199" y="993"/>
                </a:lnTo>
                <a:lnTo>
                  <a:pt x="199" y="1001"/>
                </a:lnTo>
                <a:lnTo>
                  <a:pt x="199" y="1009"/>
                </a:lnTo>
                <a:lnTo>
                  <a:pt x="223" y="1009"/>
                </a:lnTo>
                <a:lnTo>
                  <a:pt x="223" y="1009"/>
                </a:lnTo>
                <a:lnTo>
                  <a:pt x="235" y="1046"/>
                </a:lnTo>
                <a:lnTo>
                  <a:pt x="243" y="1076"/>
                </a:lnTo>
                <a:lnTo>
                  <a:pt x="247" y="1096"/>
                </a:lnTo>
                <a:lnTo>
                  <a:pt x="247" y="1096"/>
                </a:lnTo>
                <a:lnTo>
                  <a:pt x="250" y="1119"/>
                </a:lnTo>
                <a:lnTo>
                  <a:pt x="251" y="1131"/>
                </a:lnTo>
                <a:lnTo>
                  <a:pt x="251" y="1144"/>
                </a:lnTo>
                <a:lnTo>
                  <a:pt x="251" y="1144"/>
                </a:lnTo>
                <a:lnTo>
                  <a:pt x="249" y="1155"/>
                </a:lnTo>
                <a:lnTo>
                  <a:pt x="247" y="1161"/>
                </a:lnTo>
                <a:lnTo>
                  <a:pt x="244" y="1163"/>
                </a:lnTo>
                <a:lnTo>
                  <a:pt x="243" y="1164"/>
                </a:lnTo>
                <a:lnTo>
                  <a:pt x="251" y="1168"/>
                </a:lnTo>
                <a:lnTo>
                  <a:pt x="251" y="1168"/>
                </a:lnTo>
                <a:lnTo>
                  <a:pt x="246" y="1183"/>
                </a:lnTo>
                <a:lnTo>
                  <a:pt x="235" y="1207"/>
                </a:lnTo>
                <a:lnTo>
                  <a:pt x="235" y="1207"/>
                </a:lnTo>
                <a:lnTo>
                  <a:pt x="223" y="1230"/>
                </a:lnTo>
                <a:lnTo>
                  <a:pt x="216" y="1244"/>
                </a:lnTo>
                <a:lnTo>
                  <a:pt x="216" y="1244"/>
                </a:lnTo>
                <a:lnTo>
                  <a:pt x="215" y="1246"/>
                </a:lnTo>
                <a:lnTo>
                  <a:pt x="216" y="1250"/>
                </a:lnTo>
                <a:lnTo>
                  <a:pt x="218" y="1254"/>
                </a:lnTo>
                <a:lnTo>
                  <a:pt x="223" y="1259"/>
                </a:lnTo>
                <a:lnTo>
                  <a:pt x="223" y="1259"/>
                </a:lnTo>
                <a:lnTo>
                  <a:pt x="225" y="1261"/>
                </a:lnTo>
                <a:lnTo>
                  <a:pt x="228" y="1262"/>
                </a:lnTo>
                <a:lnTo>
                  <a:pt x="236" y="1262"/>
                </a:lnTo>
                <a:lnTo>
                  <a:pt x="244" y="1261"/>
                </a:lnTo>
                <a:lnTo>
                  <a:pt x="254" y="1259"/>
                </a:lnTo>
                <a:lnTo>
                  <a:pt x="273" y="1255"/>
                </a:lnTo>
                <a:lnTo>
                  <a:pt x="282" y="1251"/>
                </a:lnTo>
                <a:lnTo>
                  <a:pt x="282" y="1251"/>
                </a:lnTo>
                <a:lnTo>
                  <a:pt x="286" y="1251"/>
                </a:lnTo>
                <a:lnTo>
                  <a:pt x="291" y="1250"/>
                </a:lnTo>
                <a:lnTo>
                  <a:pt x="302" y="1250"/>
                </a:lnTo>
                <a:lnTo>
                  <a:pt x="312" y="1250"/>
                </a:lnTo>
                <a:lnTo>
                  <a:pt x="316" y="1249"/>
                </a:lnTo>
                <a:lnTo>
                  <a:pt x="318" y="1248"/>
                </a:lnTo>
                <a:lnTo>
                  <a:pt x="318" y="1248"/>
                </a:lnTo>
                <a:lnTo>
                  <a:pt x="319" y="1245"/>
                </a:lnTo>
                <a:lnTo>
                  <a:pt x="321" y="1242"/>
                </a:lnTo>
                <a:lnTo>
                  <a:pt x="321" y="1236"/>
                </a:lnTo>
                <a:lnTo>
                  <a:pt x="318" y="1227"/>
                </a:lnTo>
                <a:lnTo>
                  <a:pt x="318" y="1227"/>
                </a:lnTo>
                <a:lnTo>
                  <a:pt x="322" y="1225"/>
                </a:lnTo>
                <a:lnTo>
                  <a:pt x="325" y="1223"/>
                </a:lnTo>
                <a:lnTo>
                  <a:pt x="331" y="1220"/>
                </a:lnTo>
                <a:lnTo>
                  <a:pt x="331" y="1220"/>
                </a:lnTo>
                <a:lnTo>
                  <a:pt x="333" y="1218"/>
                </a:lnTo>
                <a:lnTo>
                  <a:pt x="334" y="1215"/>
                </a:lnTo>
                <a:lnTo>
                  <a:pt x="334" y="1211"/>
                </a:lnTo>
                <a:lnTo>
                  <a:pt x="331" y="1204"/>
                </a:lnTo>
                <a:lnTo>
                  <a:pt x="347" y="1204"/>
                </a:lnTo>
                <a:lnTo>
                  <a:pt x="347" y="1204"/>
                </a:lnTo>
                <a:lnTo>
                  <a:pt x="369" y="1205"/>
                </a:lnTo>
                <a:lnTo>
                  <a:pt x="387" y="1205"/>
                </a:lnTo>
                <a:lnTo>
                  <a:pt x="394" y="1205"/>
                </a:lnTo>
                <a:lnTo>
                  <a:pt x="398" y="1204"/>
                </a:lnTo>
                <a:lnTo>
                  <a:pt x="398" y="1204"/>
                </a:lnTo>
                <a:lnTo>
                  <a:pt x="400" y="1202"/>
                </a:lnTo>
                <a:lnTo>
                  <a:pt x="402" y="1201"/>
                </a:lnTo>
                <a:lnTo>
                  <a:pt x="400" y="1199"/>
                </a:lnTo>
                <a:lnTo>
                  <a:pt x="398" y="1195"/>
                </a:lnTo>
                <a:lnTo>
                  <a:pt x="403" y="1180"/>
                </a:lnTo>
                <a:lnTo>
                  <a:pt x="403" y="1180"/>
                </a:lnTo>
                <a:lnTo>
                  <a:pt x="406" y="1155"/>
                </a:lnTo>
                <a:lnTo>
                  <a:pt x="410" y="1128"/>
                </a:lnTo>
                <a:lnTo>
                  <a:pt x="410" y="1128"/>
                </a:lnTo>
                <a:lnTo>
                  <a:pt x="410" y="1125"/>
                </a:lnTo>
                <a:lnTo>
                  <a:pt x="408" y="1119"/>
                </a:lnTo>
                <a:lnTo>
                  <a:pt x="405" y="1113"/>
                </a:lnTo>
                <a:lnTo>
                  <a:pt x="405" y="1109"/>
                </a:lnTo>
                <a:lnTo>
                  <a:pt x="406" y="1108"/>
                </a:lnTo>
                <a:lnTo>
                  <a:pt x="406" y="1108"/>
                </a:lnTo>
                <a:lnTo>
                  <a:pt x="409" y="1106"/>
                </a:lnTo>
                <a:lnTo>
                  <a:pt x="412" y="1101"/>
                </a:lnTo>
                <a:lnTo>
                  <a:pt x="414" y="1098"/>
                </a:lnTo>
                <a:lnTo>
                  <a:pt x="415" y="1093"/>
                </a:lnTo>
                <a:lnTo>
                  <a:pt x="415" y="1093"/>
                </a:lnTo>
                <a:lnTo>
                  <a:pt x="417" y="1071"/>
                </a:lnTo>
                <a:lnTo>
                  <a:pt x="424" y="1024"/>
                </a:lnTo>
                <a:lnTo>
                  <a:pt x="427" y="995"/>
                </a:lnTo>
                <a:lnTo>
                  <a:pt x="429" y="964"/>
                </a:lnTo>
                <a:lnTo>
                  <a:pt x="430" y="934"/>
                </a:lnTo>
                <a:lnTo>
                  <a:pt x="430" y="906"/>
                </a:lnTo>
                <a:lnTo>
                  <a:pt x="430" y="906"/>
                </a:lnTo>
                <a:lnTo>
                  <a:pt x="428" y="883"/>
                </a:lnTo>
                <a:lnTo>
                  <a:pt x="425" y="867"/>
                </a:lnTo>
                <a:lnTo>
                  <a:pt x="423" y="856"/>
                </a:lnTo>
                <a:lnTo>
                  <a:pt x="421" y="850"/>
                </a:lnTo>
                <a:lnTo>
                  <a:pt x="418" y="846"/>
                </a:lnTo>
                <a:lnTo>
                  <a:pt x="416" y="845"/>
                </a:lnTo>
                <a:lnTo>
                  <a:pt x="415" y="844"/>
                </a:lnTo>
                <a:lnTo>
                  <a:pt x="415" y="843"/>
                </a:lnTo>
                <a:lnTo>
                  <a:pt x="415" y="843"/>
                </a:lnTo>
                <a:lnTo>
                  <a:pt x="416" y="830"/>
                </a:lnTo>
                <a:lnTo>
                  <a:pt x="421" y="806"/>
                </a:lnTo>
                <a:lnTo>
                  <a:pt x="428" y="772"/>
                </a:lnTo>
                <a:lnTo>
                  <a:pt x="439" y="736"/>
                </a:lnTo>
                <a:lnTo>
                  <a:pt x="439" y="736"/>
                </a:lnTo>
                <a:lnTo>
                  <a:pt x="444" y="713"/>
                </a:lnTo>
                <a:lnTo>
                  <a:pt x="449" y="687"/>
                </a:lnTo>
                <a:lnTo>
                  <a:pt x="459" y="630"/>
                </a:lnTo>
                <a:lnTo>
                  <a:pt x="466" y="583"/>
                </a:lnTo>
                <a:lnTo>
                  <a:pt x="468" y="569"/>
                </a:lnTo>
                <a:lnTo>
                  <a:pt x="469" y="564"/>
                </a:lnTo>
                <a:lnTo>
                  <a:pt x="469" y="564"/>
                </a:lnTo>
                <a:lnTo>
                  <a:pt x="472" y="564"/>
                </a:lnTo>
                <a:lnTo>
                  <a:pt x="473" y="561"/>
                </a:lnTo>
                <a:lnTo>
                  <a:pt x="478" y="552"/>
                </a:lnTo>
                <a:lnTo>
                  <a:pt x="486" y="532"/>
                </a:lnTo>
                <a:lnTo>
                  <a:pt x="486" y="532"/>
                </a:lnTo>
                <a:lnTo>
                  <a:pt x="486" y="528"/>
                </a:lnTo>
                <a:lnTo>
                  <a:pt x="485" y="521"/>
                </a:lnTo>
                <a:lnTo>
                  <a:pt x="480" y="503"/>
                </a:lnTo>
                <a:lnTo>
                  <a:pt x="469" y="472"/>
                </a:lnTo>
                <a:lnTo>
                  <a:pt x="469" y="472"/>
                </a:lnTo>
                <a:lnTo>
                  <a:pt x="459" y="450"/>
                </a:lnTo>
                <a:lnTo>
                  <a:pt x="454" y="438"/>
                </a:lnTo>
                <a:lnTo>
                  <a:pt x="453" y="434"/>
                </a:lnTo>
                <a:lnTo>
                  <a:pt x="453" y="433"/>
                </a:lnTo>
                <a:lnTo>
                  <a:pt x="454" y="433"/>
                </a:lnTo>
                <a:lnTo>
                  <a:pt x="454" y="433"/>
                </a:lnTo>
                <a:lnTo>
                  <a:pt x="458" y="432"/>
                </a:lnTo>
                <a:lnTo>
                  <a:pt x="461" y="430"/>
                </a:lnTo>
                <a:lnTo>
                  <a:pt x="466" y="425"/>
                </a:lnTo>
                <a:lnTo>
                  <a:pt x="471" y="420"/>
                </a:lnTo>
                <a:lnTo>
                  <a:pt x="475" y="413"/>
                </a:lnTo>
                <a:lnTo>
                  <a:pt x="479" y="406"/>
                </a:lnTo>
                <a:lnTo>
                  <a:pt x="481" y="397"/>
                </a:lnTo>
                <a:lnTo>
                  <a:pt x="481" y="389"/>
                </a:lnTo>
                <a:lnTo>
                  <a:pt x="481" y="389"/>
                </a:lnTo>
                <a:lnTo>
                  <a:pt x="474" y="303"/>
                </a:lnTo>
                <a:lnTo>
                  <a:pt x="469" y="252"/>
                </a:lnTo>
                <a:lnTo>
                  <a:pt x="466" y="226"/>
                </a:lnTo>
                <a:lnTo>
                  <a:pt x="466" y="226"/>
                </a:lnTo>
                <a:lnTo>
                  <a:pt x="464" y="224"/>
                </a:lnTo>
                <a:lnTo>
                  <a:pt x="459" y="219"/>
                </a:lnTo>
                <a:lnTo>
                  <a:pt x="443" y="210"/>
                </a:lnTo>
                <a:lnTo>
                  <a:pt x="428" y="201"/>
                </a:lnTo>
                <a:lnTo>
                  <a:pt x="422" y="197"/>
                </a:lnTo>
                <a:lnTo>
                  <a:pt x="418" y="195"/>
                </a:lnTo>
                <a:lnTo>
                  <a:pt x="418" y="195"/>
                </a:lnTo>
                <a:lnTo>
                  <a:pt x="406" y="182"/>
                </a:lnTo>
                <a:lnTo>
                  <a:pt x="400" y="175"/>
                </a:lnTo>
                <a:lnTo>
                  <a:pt x="394" y="166"/>
                </a:lnTo>
                <a:lnTo>
                  <a:pt x="394" y="166"/>
                </a:lnTo>
                <a:lnTo>
                  <a:pt x="391" y="164"/>
                </a:lnTo>
                <a:lnTo>
                  <a:pt x="385" y="160"/>
                </a:lnTo>
                <a:lnTo>
                  <a:pt x="378" y="159"/>
                </a:lnTo>
                <a:lnTo>
                  <a:pt x="371" y="157"/>
                </a:lnTo>
                <a:lnTo>
                  <a:pt x="356" y="156"/>
                </a:lnTo>
                <a:lnTo>
                  <a:pt x="350" y="154"/>
                </a:lnTo>
                <a:lnTo>
                  <a:pt x="350" y="154"/>
                </a:lnTo>
                <a:lnTo>
                  <a:pt x="352" y="149"/>
                </a:lnTo>
                <a:lnTo>
                  <a:pt x="353" y="145"/>
                </a:lnTo>
                <a:lnTo>
                  <a:pt x="354" y="144"/>
                </a:lnTo>
                <a:lnTo>
                  <a:pt x="355" y="143"/>
                </a:lnTo>
                <a:lnTo>
                  <a:pt x="355" y="143"/>
                </a:lnTo>
                <a:lnTo>
                  <a:pt x="360" y="144"/>
                </a:lnTo>
                <a:lnTo>
                  <a:pt x="362" y="143"/>
                </a:lnTo>
                <a:lnTo>
                  <a:pt x="362" y="143"/>
                </a:lnTo>
                <a:lnTo>
                  <a:pt x="365" y="134"/>
                </a:lnTo>
                <a:lnTo>
                  <a:pt x="371" y="115"/>
                </a:lnTo>
                <a:lnTo>
                  <a:pt x="371" y="115"/>
                </a:lnTo>
                <a:lnTo>
                  <a:pt x="372" y="110"/>
                </a:lnTo>
                <a:lnTo>
                  <a:pt x="372" y="104"/>
                </a:lnTo>
                <a:lnTo>
                  <a:pt x="372" y="90"/>
                </a:lnTo>
                <a:lnTo>
                  <a:pt x="369" y="76"/>
                </a:lnTo>
                <a:lnTo>
                  <a:pt x="367" y="64"/>
                </a:lnTo>
                <a:lnTo>
                  <a:pt x="367" y="64"/>
                </a:lnTo>
                <a:lnTo>
                  <a:pt x="363" y="57"/>
                </a:lnTo>
                <a:lnTo>
                  <a:pt x="358" y="48"/>
                </a:lnTo>
                <a:lnTo>
                  <a:pt x="341" y="27"/>
                </a:lnTo>
                <a:lnTo>
                  <a:pt x="331" y="18"/>
                </a:lnTo>
                <a:lnTo>
                  <a:pt x="322" y="9"/>
                </a:lnTo>
                <a:lnTo>
                  <a:pt x="313" y="3"/>
                </a:lnTo>
                <a:lnTo>
                  <a:pt x="310" y="1"/>
                </a:lnTo>
                <a:lnTo>
                  <a:pt x="306" y="0"/>
                </a:lnTo>
                <a:lnTo>
                  <a:pt x="306" y="0"/>
                </a:lnTo>
                <a:lnTo>
                  <a:pt x="298" y="0"/>
                </a:lnTo>
                <a:lnTo>
                  <a:pt x="293" y="1"/>
                </a:lnTo>
                <a:lnTo>
                  <a:pt x="291" y="3"/>
                </a:lnTo>
                <a:lnTo>
                  <a:pt x="291" y="4"/>
                </a:lnTo>
                <a:lnTo>
                  <a:pt x="291" y="4"/>
                </a:lnTo>
                <a:lnTo>
                  <a:pt x="282" y="6"/>
                </a:lnTo>
                <a:lnTo>
                  <a:pt x="275" y="7"/>
                </a:lnTo>
                <a:lnTo>
                  <a:pt x="271" y="8"/>
                </a:lnTo>
                <a:lnTo>
                  <a:pt x="271" y="8"/>
                </a:lnTo>
                <a:lnTo>
                  <a:pt x="263" y="13"/>
                </a:lnTo>
                <a:lnTo>
                  <a:pt x="250" y="22"/>
                </a:lnTo>
                <a:lnTo>
                  <a:pt x="236" y="34"/>
                </a:lnTo>
                <a:lnTo>
                  <a:pt x="231" y="39"/>
                </a:lnTo>
                <a:lnTo>
                  <a:pt x="228" y="44"/>
                </a:lnTo>
                <a:lnTo>
                  <a:pt x="228" y="44"/>
                </a:lnTo>
                <a:lnTo>
                  <a:pt x="223" y="53"/>
                </a:lnTo>
                <a:lnTo>
                  <a:pt x="221" y="63"/>
                </a:lnTo>
                <a:lnTo>
                  <a:pt x="219" y="72"/>
                </a:lnTo>
                <a:lnTo>
                  <a:pt x="219" y="79"/>
                </a:lnTo>
                <a:lnTo>
                  <a:pt x="219" y="79"/>
                </a:lnTo>
                <a:lnTo>
                  <a:pt x="228" y="114"/>
                </a:lnTo>
                <a:lnTo>
                  <a:pt x="235" y="143"/>
                </a:lnTo>
                <a:lnTo>
                  <a:pt x="235" y="143"/>
                </a:lnTo>
                <a:close/>
                <a:moveTo>
                  <a:pt x="335" y="897"/>
                </a:moveTo>
                <a:lnTo>
                  <a:pt x="335" y="897"/>
                </a:lnTo>
                <a:lnTo>
                  <a:pt x="336" y="1007"/>
                </a:lnTo>
                <a:lnTo>
                  <a:pt x="336" y="1082"/>
                </a:lnTo>
                <a:lnTo>
                  <a:pt x="335" y="1107"/>
                </a:lnTo>
                <a:lnTo>
                  <a:pt x="335" y="1117"/>
                </a:lnTo>
                <a:lnTo>
                  <a:pt x="335" y="1117"/>
                </a:lnTo>
                <a:lnTo>
                  <a:pt x="331" y="1112"/>
                </a:lnTo>
                <a:lnTo>
                  <a:pt x="325" y="1101"/>
                </a:lnTo>
                <a:lnTo>
                  <a:pt x="321" y="1090"/>
                </a:lnTo>
                <a:lnTo>
                  <a:pt x="319" y="1084"/>
                </a:lnTo>
                <a:lnTo>
                  <a:pt x="318" y="1081"/>
                </a:lnTo>
                <a:lnTo>
                  <a:pt x="318" y="1081"/>
                </a:lnTo>
                <a:lnTo>
                  <a:pt x="318" y="1042"/>
                </a:lnTo>
                <a:lnTo>
                  <a:pt x="318" y="1019"/>
                </a:lnTo>
                <a:lnTo>
                  <a:pt x="318" y="1005"/>
                </a:lnTo>
                <a:lnTo>
                  <a:pt x="318" y="1005"/>
                </a:lnTo>
                <a:lnTo>
                  <a:pt x="322" y="974"/>
                </a:lnTo>
                <a:lnTo>
                  <a:pt x="323" y="953"/>
                </a:lnTo>
                <a:lnTo>
                  <a:pt x="323" y="938"/>
                </a:lnTo>
                <a:lnTo>
                  <a:pt x="323" y="938"/>
                </a:lnTo>
                <a:lnTo>
                  <a:pt x="323" y="932"/>
                </a:lnTo>
                <a:lnTo>
                  <a:pt x="324" y="926"/>
                </a:lnTo>
                <a:lnTo>
                  <a:pt x="328" y="913"/>
                </a:lnTo>
                <a:lnTo>
                  <a:pt x="335" y="897"/>
                </a:lnTo>
                <a:lnTo>
                  <a:pt x="335" y="897"/>
                </a:lnTo>
                <a:close/>
                <a:moveTo>
                  <a:pt x="223" y="953"/>
                </a:moveTo>
                <a:lnTo>
                  <a:pt x="223" y="974"/>
                </a:lnTo>
                <a:lnTo>
                  <a:pt x="199" y="974"/>
                </a:lnTo>
                <a:lnTo>
                  <a:pt x="199" y="965"/>
                </a:lnTo>
                <a:lnTo>
                  <a:pt x="223" y="953"/>
                </a:lnTo>
                <a:close/>
                <a:moveTo>
                  <a:pt x="207" y="950"/>
                </a:moveTo>
                <a:lnTo>
                  <a:pt x="207" y="950"/>
                </a:lnTo>
                <a:lnTo>
                  <a:pt x="200" y="952"/>
                </a:lnTo>
                <a:lnTo>
                  <a:pt x="190" y="958"/>
                </a:lnTo>
                <a:lnTo>
                  <a:pt x="175" y="965"/>
                </a:lnTo>
                <a:lnTo>
                  <a:pt x="175" y="965"/>
                </a:lnTo>
                <a:lnTo>
                  <a:pt x="173" y="956"/>
                </a:lnTo>
                <a:lnTo>
                  <a:pt x="169" y="949"/>
                </a:lnTo>
                <a:lnTo>
                  <a:pt x="168" y="945"/>
                </a:lnTo>
                <a:lnTo>
                  <a:pt x="120" y="945"/>
                </a:lnTo>
                <a:lnTo>
                  <a:pt x="120" y="902"/>
                </a:lnTo>
                <a:lnTo>
                  <a:pt x="156" y="930"/>
                </a:lnTo>
                <a:lnTo>
                  <a:pt x="187" y="930"/>
                </a:lnTo>
                <a:lnTo>
                  <a:pt x="192" y="942"/>
                </a:lnTo>
                <a:lnTo>
                  <a:pt x="207" y="942"/>
                </a:lnTo>
                <a:lnTo>
                  <a:pt x="207" y="942"/>
                </a:lnTo>
                <a:lnTo>
                  <a:pt x="209" y="945"/>
                </a:lnTo>
                <a:lnTo>
                  <a:pt x="210" y="948"/>
                </a:lnTo>
                <a:lnTo>
                  <a:pt x="209" y="949"/>
                </a:lnTo>
                <a:lnTo>
                  <a:pt x="207" y="950"/>
                </a:lnTo>
                <a:lnTo>
                  <a:pt x="207" y="950"/>
                </a:lnTo>
                <a:close/>
                <a:moveTo>
                  <a:pt x="92" y="886"/>
                </a:moveTo>
                <a:lnTo>
                  <a:pt x="92" y="1001"/>
                </a:lnTo>
                <a:lnTo>
                  <a:pt x="80" y="1009"/>
                </a:lnTo>
                <a:lnTo>
                  <a:pt x="76" y="1021"/>
                </a:lnTo>
                <a:lnTo>
                  <a:pt x="68" y="1021"/>
                </a:lnTo>
                <a:lnTo>
                  <a:pt x="68" y="953"/>
                </a:lnTo>
                <a:lnTo>
                  <a:pt x="92" y="88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2" name="Freeform 27">
            <a:extLst>
              <a:ext uri="{FF2B5EF4-FFF2-40B4-BE49-F238E27FC236}">
                <a16:creationId xmlns:a16="http://schemas.microsoft.com/office/drawing/2014/main" id="{BFA445D2-2845-4F7B-97BB-0014E9E52BF9}"/>
              </a:ext>
            </a:extLst>
          </p:cNvPr>
          <p:cNvSpPr>
            <a:spLocks noEditPoints="1"/>
          </p:cNvSpPr>
          <p:nvPr/>
        </p:nvSpPr>
        <p:spPr bwMode="auto">
          <a:xfrm>
            <a:off x="4277925" y="4724551"/>
            <a:ext cx="1283268" cy="1625894"/>
          </a:xfrm>
          <a:custGeom>
            <a:avLst/>
            <a:gdLst>
              <a:gd name="T0" fmla="*/ 749 w 1015"/>
              <a:gd name="T1" fmla="*/ 124 h 1286"/>
              <a:gd name="T2" fmla="*/ 755 w 1015"/>
              <a:gd name="T3" fmla="*/ 51 h 1286"/>
              <a:gd name="T4" fmla="*/ 665 w 1015"/>
              <a:gd name="T5" fmla="*/ 2 h 1286"/>
              <a:gd name="T6" fmla="*/ 614 w 1015"/>
              <a:gd name="T7" fmla="*/ 68 h 1286"/>
              <a:gd name="T8" fmla="*/ 616 w 1015"/>
              <a:gd name="T9" fmla="*/ 126 h 1286"/>
              <a:gd name="T10" fmla="*/ 597 w 1015"/>
              <a:gd name="T11" fmla="*/ 196 h 1286"/>
              <a:gd name="T12" fmla="*/ 470 w 1015"/>
              <a:gd name="T13" fmla="*/ 404 h 1286"/>
              <a:gd name="T14" fmla="*/ 354 w 1015"/>
              <a:gd name="T15" fmla="*/ 548 h 1286"/>
              <a:gd name="T16" fmla="*/ 238 w 1015"/>
              <a:gd name="T17" fmla="*/ 710 h 1286"/>
              <a:gd name="T18" fmla="*/ 122 w 1015"/>
              <a:gd name="T19" fmla="*/ 764 h 1286"/>
              <a:gd name="T20" fmla="*/ 112 w 1015"/>
              <a:gd name="T21" fmla="*/ 845 h 1286"/>
              <a:gd name="T22" fmla="*/ 82 w 1015"/>
              <a:gd name="T23" fmla="*/ 914 h 1286"/>
              <a:gd name="T24" fmla="*/ 25 w 1015"/>
              <a:gd name="T25" fmla="*/ 1149 h 1286"/>
              <a:gd name="T26" fmla="*/ 10 w 1015"/>
              <a:gd name="T27" fmla="*/ 1245 h 1286"/>
              <a:gd name="T28" fmla="*/ 91 w 1015"/>
              <a:gd name="T29" fmla="*/ 1270 h 1286"/>
              <a:gd name="T30" fmla="*/ 111 w 1015"/>
              <a:gd name="T31" fmla="*/ 1172 h 1286"/>
              <a:gd name="T32" fmla="*/ 75 w 1015"/>
              <a:gd name="T33" fmla="*/ 1091 h 1286"/>
              <a:gd name="T34" fmla="*/ 148 w 1015"/>
              <a:gd name="T35" fmla="*/ 1132 h 1286"/>
              <a:gd name="T36" fmla="*/ 224 w 1015"/>
              <a:gd name="T37" fmla="*/ 1206 h 1286"/>
              <a:gd name="T38" fmla="*/ 260 w 1015"/>
              <a:gd name="T39" fmla="*/ 1283 h 1286"/>
              <a:gd name="T40" fmla="*/ 324 w 1015"/>
              <a:gd name="T41" fmla="*/ 1278 h 1286"/>
              <a:gd name="T42" fmla="*/ 373 w 1015"/>
              <a:gd name="T43" fmla="*/ 1232 h 1286"/>
              <a:gd name="T44" fmla="*/ 445 w 1015"/>
              <a:gd name="T45" fmla="*/ 1149 h 1286"/>
              <a:gd name="T46" fmla="*/ 493 w 1015"/>
              <a:gd name="T47" fmla="*/ 1169 h 1286"/>
              <a:gd name="T48" fmla="*/ 533 w 1015"/>
              <a:gd name="T49" fmla="*/ 1249 h 1286"/>
              <a:gd name="T50" fmla="*/ 584 w 1015"/>
              <a:gd name="T51" fmla="*/ 1247 h 1286"/>
              <a:gd name="T52" fmla="*/ 745 w 1015"/>
              <a:gd name="T53" fmla="*/ 1220 h 1286"/>
              <a:gd name="T54" fmla="*/ 771 w 1015"/>
              <a:gd name="T55" fmla="*/ 1164 h 1286"/>
              <a:gd name="T56" fmla="*/ 788 w 1015"/>
              <a:gd name="T57" fmla="*/ 1044 h 1286"/>
              <a:gd name="T58" fmla="*/ 913 w 1015"/>
              <a:gd name="T59" fmla="*/ 986 h 1286"/>
              <a:gd name="T60" fmla="*/ 921 w 1015"/>
              <a:gd name="T61" fmla="*/ 1170 h 1286"/>
              <a:gd name="T62" fmla="*/ 865 w 1015"/>
              <a:gd name="T63" fmla="*/ 1222 h 1286"/>
              <a:gd name="T64" fmla="*/ 970 w 1015"/>
              <a:gd name="T65" fmla="*/ 1231 h 1286"/>
              <a:gd name="T66" fmla="*/ 977 w 1015"/>
              <a:gd name="T67" fmla="*/ 1151 h 1286"/>
              <a:gd name="T68" fmla="*/ 973 w 1015"/>
              <a:gd name="T69" fmla="*/ 952 h 1286"/>
              <a:gd name="T70" fmla="*/ 985 w 1015"/>
              <a:gd name="T71" fmla="*/ 729 h 1286"/>
              <a:gd name="T72" fmla="*/ 992 w 1015"/>
              <a:gd name="T73" fmla="*/ 665 h 1286"/>
              <a:gd name="T74" fmla="*/ 1015 w 1015"/>
              <a:gd name="T75" fmla="*/ 440 h 1286"/>
              <a:gd name="T76" fmla="*/ 975 w 1015"/>
              <a:gd name="T77" fmla="*/ 333 h 1286"/>
              <a:gd name="T78" fmla="*/ 927 w 1015"/>
              <a:gd name="T79" fmla="*/ 242 h 1286"/>
              <a:gd name="T80" fmla="*/ 886 w 1015"/>
              <a:gd name="T81" fmla="*/ 183 h 1286"/>
              <a:gd name="T82" fmla="*/ 783 w 1015"/>
              <a:gd name="T83" fmla="*/ 186 h 1286"/>
              <a:gd name="T84" fmla="*/ 814 w 1015"/>
              <a:gd name="T85" fmla="*/ 356 h 1286"/>
              <a:gd name="T86" fmla="*/ 836 w 1015"/>
              <a:gd name="T87" fmla="*/ 343 h 1286"/>
              <a:gd name="T88" fmla="*/ 825 w 1015"/>
              <a:gd name="T89" fmla="*/ 351 h 1286"/>
              <a:gd name="T90" fmla="*/ 582 w 1015"/>
              <a:gd name="T91" fmla="*/ 368 h 1286"/>
              <a:gd name="T92" fmla="*/ 582 w 1015"/>
              <a:gd name="T93" fmla="*/ 499 h 1286"/>
              <a:gd name="T94" fmla="*/ 489 w 1015"/>
              <a:gd name="T95" fmla="*/ 533 h 1286"/>
              <a:gd name="T96" fmla="*/ 518 w 1015"/>
              <a:gd name="T97" fmla="*/ 444 h 1286"/>
              <a:gd name="T98" fmla="*/ 565 w 1015"/>
              <a:gd name="T99" fmla="*/ 656 h 1286"/>
              <a:gd name="T100" fmla="*/ 597 w 1015"/>
              <a:gd name="T101" fmla="*/ 879 h 1286"/>
              <a:gd name="T102" fmla="*/ 643 w 1015"/>
              <a:gd name="T103" fmla="*/ 1091 h 1286"/>
              <a:gd name="T104" fmla="*/ 624 w 1015"/>
              <a:gd name="T105" fmla="*/ 1158 h 1286"/>
              <a:gd name="T106" fmla="*/ 590 w 1015"/>
              <a:gd name="T107" fmla="*/ 1151 h 1286"/>
              <a:gd name="T108" fmla="*/ 536 w 1015"/>
              <a:gd name="T109" fmla="*/ 1114 h 1286"/>
              <a:gd name="T110" fmla="*/ 416 w 1015"/>
              <a:gd name="T111" fmla="*/ 929 h 1286"/>
              <a:gd name="T112" fmla="*/ 520 w 1015"/>
              <a:gd name="T113" fmla="*/ 936 h 1286"/>
              <a:gd name="T114" fmla="*/ 537 w 1015"/>
              <a:gd name="T115" fmla="*/ 791 h 1286"/>
              <a:gd name="T116" fmla="*/ 400 w 1015"/>
              <a:gd name="T117" fmla="*/ 1001 h 1286"/>
              <a:gd name="T118" fmla="*/ 490 w 1015"/>
              <a:gd name="T119" fmla="*/ 1091 h 1286"/>
              <a:gd name="T120" fmla="*/ 384 w 1015"/>
              <a:gd name="T121" fmla="*/ 949 h 1286"/>
              <a:gd name="T122" fmla="*/ 298 w 1015"/>
              <a:gd name="T123" fmla="*/ 980 h 1286"/>
              <a:gd name="T124" fmla="*/ 124 w 1015"/>
              <a:gd name="T125" fmla="*/ 988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15" h="1286">
                <a:moveTo>
                  <a:pt x="732" y="158"/>
                </a:moveTo>
                <a:lnTo>
                  <a:pt x="732" y="158"/>
                </a:lnTo>
                <a:lnTo>
                  <a:pt x="736" y="146"/>
                </a:lnTo>
                <a:lnTo>
                  <a:pt x="736" y="146"/>
                </a:lnTo>
                <a:lnTo>
                  <a:pt x="736" y="145"/>
                </a:lnTo>
                <a:lnTo>
                  <a:pt x="736" y="145"/>
                </a:lnTo>
                <a:lnTo>
                  <a:pt x="736" y="146"/>
                </a:lnTo>
                <a:lnTo>
                  <a:pt x="736" y="146"/>
                </a:lnTo>
                <a:lnTo>
                  <a:pt x="739" y="148"/>
                </a:lnTo>
                <a:lnTo>
                  <a:pt x="740" y="146"/>
                </a:lnTo>
                <a:lnTo>
                  <a:pt x="742" y="145"/>
                </a:lnTo>
                <a:lnTo>
                  <a:pt x="742" y="145"/>
                </a:lnTo>
                <a:lnTo>
                  <a:pt x="745" y="143"/>
                </a:lnTo>
                <a:lnTo>
                  <a:pt x="746" y="137"/>
                </a:lnTo>
                <a:lnTo>
                  <a:pt x="749" y="124"/>
                </a:lnTo>
                <a:lnTo>
                  <a:pt x="752" y="111"/>
                </a:lnTo>
                <a:lnTo>
                  <a:pt x="752" y="106"/>
                </a:lnTo>
                <a:lnTo>
                  <a:pt x="751" y="102"/>
                </a:lnTo>
                <a:lnTo>
                  <a:pt x="751" y="102"/>
                </a:lnTo>
                <a:lnTo>
                  <a:pt x="748" y="100"/>
                </a:lnTo>
                <a:lnTo>
                  <a:pt x="747" y="99"/>
                </a:lnTo>
                <a:lnTo>
                  <a:pt x="745" y="99"/>
                </a:lnTo>
                <a:lnTo>
                  <a:pt x="745" y="99"/>
                </a:lnTo>
                <a:lnTo>
                  <a:pt x="747" y="93"/>
                </a:lnTo>
                <a:lnTo>
                  <a:pt x="751" y="78"/>
                </a:lnTo>
                <a:lnTo>
                  <a:pt x="751" y="78"/>
                </a:lnTo>
                <a:lnTo>
                  <a:pt x="755" y="65"/>
                </a:lnTo>
                <a:lnTo>
                  <a:pt x="757" y="58"/>
                </a:lnTo>
                <a:lnTo>
                  <a:pt x="755" y="51"/>
                </a:lnTo>
                <a:lnTo>
                  <a:pt x="755" y="51"/>
                </a:lnTo>
                <a:lnTo>
                  <a:pt x="753" y="44"/>
                </a:lnTo>
                <a:lnTo>
                  <a:pt x="751" y="37"/>
                </a:lnTo>
                <a:lnTo>
                  <a:pt x="747" y="31"/>
                </a:lnTo>
                <a:lnTo>
                  <a:pt x="740" y="25"/>
                </a:lnTo>
                <a:lnTo>
                  <a:pt x="740" y="25"/>
                </a:lnTo>
                <a:lnTo>
                  <a:pt x="724" y="15"/>
                </a:lnTo>
                <a:lnTo>
                  <a:pt x="717" y="11"/>
                </a:lnTo>
                <a:lnTo>
                  <a:pt x="717" y="11"/>
                </a:lnTo>
                <a:lnTo>
                  <a:pt x="714" y="9"/>
                </a:lnTo>
                <a:lnTo>
                  <a:pt x="702" y="6"/>
                </a:lnTo>
                <a:lnTo>
                  <a:pt x="702" y="6"/>
                </a:lnTo>
                <a:lnTo>
                  <a:pt x="695" y="3"/>
                </a:lnTo>
                <a:lnTo>
                  <a:pt x="688" y="1"/>
                </a:lnTo>
                <a:lnTo>
                  <a:pt x="678" y="0"/>
                </a:lnTo>
                <a:lnTo>
                  <a:pt x="665" y="2"/>
                </a:lnTo>
                <a:lnTo>
                  <a:pt x="665" y="2"/>
                </a:lnTo>
                <a:lnTo>
                  <a:pt x="651" y="7"/>
                </a:lnTo>
                <a:lnTo>
                  <a:pt x="639" y="13"/>
                </a:lnTo>
                <a:lnTo>
                  <a:pt x="629" y="19"/>
                </a:lnTo>
                <a:lnTo>
                  <a:pt x="624" y="25"/>
                </a:lnTo>
                <a:lnTo>
                  <a:pt x="624" y="25"/>
                </a:lnTo>
                <a:lnTo>
                  <a:pt x="622" y="32"/>
                </a:lnTo>
                <a:lnTo>
                  <a:pt x="620" y="40"/>
                </a:lnTo>
                <a:lnTo>
                  <a:pt x="618" y="47"/>
                </a:lnTo>
                <a:lnTo>
                  <a:pt x="616" y="53"/>
                </a:lnTo>
                <a:lnTo>
                  <a:pt x="616" y="53"/>
                </a:lnTo>
                <a:lnTo>
                  <a:pt x="615" y="57"/>
                </a:lnTo>
                <a:lnTo>
                  <a:pt x="614" y="61"/>
                </a:lnTo>
                <a:lnTo>
                  <a:pt x="614" y="68"/>
                </a:lnTo>
                <a:lnTo>
                  <a:pt x="614" y="68"/>
                </a:lnTo>
                <a:lnTo>
                  <a:pt x="616" y="88"/>
                </a:lnTo>
                <a:lnTo>
                  <a:pt x="616" y="88"/>
                </a:lnTo>
                <a:lnTo>
                  <a:pt x="614" y="86"/>
                </a:lnTo>
                <a:lnTo>
                  <a:pt x="611" y="84"/>
                </a:lnTo>
                <a:lnTo>
                  <a:pt x="610" y="86"/>
                </a:lnTo>
                <a:lnTo>
                  <a:pt x="610" y="86"/>
                </a:lnTo>
                <a:lnTo>
                  <a:pt x="609" y="87"/>
                </a:lnTo>
                <a:lnTo>
                  <a:pt x="608" y="90"/>
                </a:lnTo>
                <a:lnTo>
                  <a:pt x="607" y="100"/>
                </a:lnTo>
                <a:lnTo>
                  <a:pt x="607" y="109"/>
                </a:lnTo>
                <a:lnTo>
                  <a:pt x="608" y="118"/>
                </a:lnTo>
                <a:lnTo>
                  <a:pt x="608" y="118"/>
                </a:lnTo>
                <a:lnTo>
                  <a:pt x="610" y="121"/>
                </a:lnTo>
                <a:lnTo>
                  <a:pt x="612" y="124"/>
                </a:lnTo>
                <a:lnTo>
                  <a:pt x="616" y="126"/>
                </a:lnTo>
                <a:lnTo>
                  <a:pt x="616" y="126"/>
                </a:lnTo>
                <a:lnTo>
                  <a:pt x="622" y="156"/>
                </a:lnTo>
                <a:lnTo>
                  <a:pt x="622" y="156"/>
                </a:lnTo>
                <a:lnTo>
                  <a:pt x="626" y="163"/>
                </a:lnTo>
                <a:lnTo>
                  <a:pt x="630" y="170"/>
                </a:lnTo>
                <a:lnTo>
                  <a:pt x="637" y="180"/>
                </a:lnTo>
                <a:lnTo>
                  <a:pt x="637" y="183"/>
                </a:lnTo>
                <a:lnTo>
                  <a:pt x="637" y="183"/>
                </a:lnTo>
                <a:lnTo>
                  <a:pt x="629" y="186"/>
                </a:lnTo>
                <a:lnTo>
                  <a:pt x="622" y="188"/>
                </a:lnTo>
                <a:lnTo>
                  <a:pt x="616" y="190"/>
                </a:lnTo>
                <a:lnTo>
                  <a:pt x="616" y="190"/>
                </a:lnTo>
                <a:lnTo>
                  <a:pt x="610" y="193"/>
                </a:lnTo>
                <a:lnTo>
                  <a:pt x="603" y="194"/>
                </a:lnTo>
                <a:lnTo>
                  <a:pt x="597" y="196"/>
                </a:lnTo>
                <a:lnTo>
                  <a:pt x="590" y="199"/>
                </a:lnTo>
                <a:lnTo>
                  <a:pt x="590" y="199"/>
                </a:lnTo>
                <a:lnTo>
                  <a:pt x="584" y="203"/>
                </a:lnTo>
                <a:lnTo>
                  <a:pt x="576" y="211"/>
                </a:lnTo>
                <a:lnTo>
                  <a:pt x="565" y="223"/>
                </a:lnTo>
                <a:lnTo>
                  <a:pt x="565" y="223"/>
                </a:lnTo>
                <a:lnTo>
                  <a:pt x="561" y="227"/>
                </a:lnTo>
                <a:lnTo>
                  <a:pt x="554" y="240"/>
                </a:lnTo>
                <a:lnTo>
                  <a:pt x="535" y="277"/>
                </a:lnTo>
                <a:lnTo>
                  <a:pt x="514" y="318"/>
                </a:lnTo>
                <a:lnTo>
                  <a:pt x="501" y="342"/>
                </a:lnTo>
                <a:lnTo>
                  <a:pt x="501" y="342"/>
                </a:lnTo>
                <a:lnTo>
                  <a:pt x="491" y="358"/>
                </a:lnTo>
                <a:lnTo>
                  <a:pt x="479" y="381"/>
                </a:lnTo>
                <a:lnTo>
                  <a:pt x="470" y="404"/>
                </a:lnTo>
                <a:lnTo>
                  <a:pt x="461" y="421"/>
                </a:lnTo>
                <a:lnTo>
                  <a:pt x="461" y="421"/>
                </a:lnTo>
                <a:lnTo>
                  <a:pt x="456" y="439"/>
                </a:lnTo>
                <a:lnTo>
                  <a:pt x="453" y="462"/>
                </a:lnTo>
                <a:lnTo>
                  <a:pt x="448" y="488"/>
                </a:lnTo>
                <a:lnTo>
                  <a:pt x="448" y="488"/>
                </a:lnTo>
                <a:lnTo>
                  <a:pt x="447" y="496"/>
                </a:lnTo>
                <a:lnTo>
                  <a:pt x="447" y="496"/>
                </a:lnTo>
                <a:lnTo>
                  <a:pt x="433" y="513"/>
                </a:lnTo>
                <a:lnTo>
                  <a:pt x="423" y="524"/>
                </a:lnTo>
                <a:lnTo>
                  <a:pt x="418" y="529"/>
                </a:lnTo>
                <a:lnTo>
                  <a:pt x="418" y="529"/>
                </a:lnTo>
                <a:lnTo>
                  <a:pt x="361" y="545"/>
                </a:lnTo>
                <a:lnTo>
                  <a:pt x="361" y="545"/>
                </a:lnTo>
                <a:lnTo>
                  <a:pt x="354" y="548"/>
                </a:lnTo>
                <a:lnTo>
                  <a:pt x="349" y="551"/>
                </a:lnTo>
                <a:lnTo>
                  <a:pt x="346" y="554"/>
                </a:lnTo>
                <a:lnTo>
                  <a:pt x="346" y="554"/>
                </a:lnTo>
                <a:lnTo>
                  <a:pt x="340" y="554"/>
                </a:lnTo>
                <a:lnTo>
                  <a:pt x="334" y="554"/>
                </a:lnTo>
                <a:lnTo>
                  <a:pt x="331" y="555"/>
                </a:lnTo>
                <a:lnTo>
                  <a:pt x="329" y="556"/>
                </a:lnTo>
                <a:lnTo>
                  <a:pt x="329" y="556"/>
                </a:lnTo>
                <a:lnTo>
                  <a:pt x="316" y="574"/>
                </a:lnTo>
                <a:lnTo>
                  <a:pt x="294" y="607"/>
                </a:lnTo>
                <a:lnTo>
                  <a:pt x="271" y="645"/>
                </a:lnTo>
                <a:lnTo>
                  <a:pt x="255" y="671"/>
                </a:lnTo>
                <a:lnTo>
                  <a:pt x="255" y="671"/>
                </a:lnTo>
                <a:lnTo>
                  <a:pt x="247" y="690"/>
                </a:lnTo>
                <a:lnTo>
                  <a:pt x="238" y="710"/>
                </a:lnTo>
                <a:lnTo>
                  <a:pt x="230" y="732"/>
                </a:lnTo>
                <a:lnTo>
                  <a:pt x="230" y="732"/>
                </a:lnTo>
                <a:lnTo>
                  <a:pt x="215" y="731"/>
                </a:lnTo>
                <a:lnTo>
                  <a:pt x="182" y="730"/>
                </a:lnTo>
                <a:lnTo>
                  <a:pt x="182" y="730"/>
                </a:lnTo>
                <a:lnTo>
                  <a:pt x="174" y="730"/>
                </a:lnTo>
                <a:lnTo>
                  <a:pt x="165" y="731"/>
                </a:lnTo>
                <a:lnTo>
                  <a:pt x="156" y="733"/>
                </a:lnTo>
                <a:lnTo>
                  <a:pt x="149" y="737"/>
                </a:lnTo>
                <a:lnTo>
                  <a:pt x="142" y="740"/>
                </a:lnTo>
                <a:lnTo>
                  <a:pt x="135" y="745"/>
                </a:lnTo>
                <a:lnTo>
                  <a:pt x="129" y="751"/>
                </a:lnTo>
                <a:lnTo>
                  <a:pt x="124" y="757"/>
                </a:lnTo>
                <a:lnTo>
                  <a:pt x="124" y="757"/>
                </a:lnTo>
                <a:lnTo>
                  <a:pt x="122" y="764"/>
                </a:lnTo>
                <a:lnTo>
                  <a:pt x="118" y="771"/>
                </a:lnTo>
                <a:lnTo>
                  <a:pt x="116" y="785"/>
                </a:lnTo>
                <a:lnTo>
                  <a:pt x="116" y="796"/>
                </a:lnTo>
                <a:lnTo>
                  <a:pt x="116" y="805"/>
                </a:lnTo>
                <a:lnTo>
                  <a:pt x="116" y="805"/>
                </a:lnTo>
                <a:lnTo>
                  <a:pt x="117" y="807"/>
                </a:lnTo>
                <a:lnTo>
                  <a:pt x="119" y="811"/>
                </a:lnTo>
                <a:lnTo>
                  <a:pt x="124" y="819"/>
                </a:lnTo>
                <a:lnTo>
                  <a:pt x="131" y="827"/>
                </a:lnTo>
                <a:lnTo>
                  <a:pt x="131" y="827"/>
                </a:lnTo>
                <a:lnTo>
                  <a:pt x="128" y="830"/>
                </a:lnTo>
                <a:lnTo>
                  <a:pt x="120" y="835"/>
                </a:lnTo>
                <a:lnTo>
                  <a:pt x="115" y="841"/>
                </a:lnTo>
                <a:lnTo>
                  <a:pt x="112" y="843"/>
                </a:lnTo>
                <a:lnTo>
                  <a:pt x="112" y="845"/>
                </a:lnTo>
                <a:lnTo>
                  <a:pt x="112" y="845"/>
                </a:lnTo>
                <a:lnTo>
                  <a:pt x="111" y="855"/>
                </a:lnTo>
                <a:lnTo>
                  <a:pt x="112" y="862"/>
                </a:lnTo>
                <a:lnTo>
                  <a:pt x="112" y="862"/>
                </a:lnTo>
                <a:lnTo>
                  <a:pt x="111" y="863"/>
                </a:lnTo>
                <a:lnTo>
                  <a:pt x="107" y="866"/>
                </a:lnTo>
                <a:lnTo>
                  <a:pt x="97" y="871"/>
                </a:lnTo>
                <a:lnTo>
                  <a:pt x="91" y="876"/>
                </a:lnTo>
                <a:lnTo>
                  <a:pt x="86" y="881"/>
                </a:lnTo>
                <a:lnTo>
                  <a:pt x="81" y="888"/>
                </a:lnTo>
                <a:lnTo>
                  <a:pt x="80" y="896"/>
                </a:lnTo>
                <a:lnTo>
                  <a:pt x="80" y="896"/>
                </a:lnTo>
                <a:lnTo>
                  <a:pt x="80" y="904"/>
                </a:lnTo>
                <a:lnTo>
                  <a:pt x="80" y="910"/>
                </a:lnTo>
                <a:lnTo>
                  <a:pt x="82" y="914"/>
                </a:lnTo>
                <a:lnTo>
                  <a:pt x="84" y="917"/>
                </a:lnTo>
                <a:lnTo>
                  <a:pt x="88" y="919"/>
                </a:lnTo>
                <a:lnTo>
                  <a:pt x="91" y="920"/>
                </a:lnTo>
                <a:lnTo>
                  <a:pt x="54" y="1057"/>
                </a:lnTo>
                <a:lnTo>
                  <a:pt x="49" y="1061"/>
                </a:lnTo>
                <a:lnTo>
                  <a:pt x="32" y="1123"/>
                </a:lnTo>
                <a:lnTo>
                  <a:pt x="32" y="1132"/>
                </a:lnTo>
                <a:lnTo>
                  <a:pt x="32" y="1138"/>
                </a:lnTo>
                <a:lnTo>
                  <a:pt x="22" y="1138"/>
                </a:lnTo>
                <a:lnTo>
                  <a:pt x="22" y="1138"/>
                </a:lnTo>
                <a:lnTo>
                  <a:pt x="22" y="1142"/>
                </a:lnTo>
                <a:lnTo>
                  <a:pt x="22" y="1144"/>
                </a:lnTo>
                <a:lnTo>
                  <a:pt x="24" y="1147"/>
                </a:lnTo>
                <a:lnTo>
                  <a:pt x="24" y="1147"/>
                </a:lnTo>
                <a:lnTo>
                  <a:pt x="25" y="1149"/>
                </a:lnTo>
                <a:lnTo>
                  <a:pt x="26" y="1151"/>
                </a:lnTo>
                <a:lnTo>
                  <a:pt x="26" y="1154"/>
                </a:lnTo>
                <a:lnTo>
                  <a:pt x="28" y="1164"/>
                </a:lnTo>
                <a:lnTo>
                  <a:pt x="28" y="1164"/>
                </a:lnTo>
                <a:lnTo>
                  <a:pt x="24" y="1167"/>
                </a:lnTo>
                <a:lnTo>
                  <a:pt x="19" y="1169"/>
                </a:lnTo>
                <a:lnTo>
                  <a:pt x="14" y="1175"/>
                </a:lnTo>
                <a:lnTo>
                  <a:pt x="9" y="1181"/>
                </a:lnTo>
                <a:lnTo>
                  <a:pt x="5" y="1189"/>
                </a:lnTo>
                <a:lnTo>
                  <a:pt x="1" y="1200"/>
                </a:lnTo>
                <a:lnTo>
                  <a:pt x="0" y="1213"/>
                </a:lnTo>
                <a:lnTo>
                  <a:pt x="0" y="1213"/>
                </a:lnTo>
                <a:lnTo>
                  <a:pt x="1" y="1226"/>
                </a:lnTo>
                <a:lnTo>
                  <a:pt x="5" y="1237"/>
                </a:lnTo>
                <a:lnTo>
                  <a:pt x="10" y="1245"/>
                </a:lnTo>
                <a:lnTo>
                  <a:pt x="16" y="1253"/>
                </a:lnTo>
                <a:lnTo>
                  <a:pt x="22" y="1258"/>
                </a:lnTo>
                <a:lnTo>
                  <a:pt x="29" y="1263"/>
                </a:lnTo>
                <a:lnTo>
                  <a:pt x="35" y="1266"/>
                </a:lnTo>
                <a:lnTo>
                  <a:pt x="41" y="1267"/>
                </a:lnTo>
                <a:lnTo>
                  <a:pt x="41" y="1267"/>
                </a:lnTo>
                <a:lnTo>
                  <a:pt x="50" y="1267"/>
                </a:lnTo>
                <a:lnTo>
                  <a:pt x="57" y="1266"/>
                </a:lnTo>
                <a:lnTo>
                  <a:pt x="62" y="1264"/>
                </a:lnTo>
                <a:lnTo>
                  <a:pt x="62" y="1264"/>
                </a:lnTo>
                <a:lnTo>
                  <a:pt x="65" y="1266"/>
                </a:lnTo>
                <a:lnTo>
                  <a:pt x="69" y="1268"/>
                </a:lnTo>
                <a:lnTo>
                  <a:pt x="78" y="1270"/>
                </a:lnTo>
                <a:lnTo>
                  <a:pt x="91" y="1270"/>
                </a:lnTo>
                <a:lnTo>
                  <a:pt x="91" y="1270"/>
                </a:lnTo>
                <a:lnTo>
                  <a:pt x="98" y="1269"/>
                </a:lnTo>
                <a:lnTo>
                  <a:pt x="105" y="1267"/>
                </a:lnTo>
                <a:lnTo>
                  <a:pt x="112" y="1261"/>
                </a:lnTo>
                <a:lnTo>
                  <a:pt x="119" y="1254"/>
                </a:lnTo>
                <a:lnTo>
                  <a:pt x="125" y="1247"/>
                </a:lnTo>
                <a:lnTo>
                  <a:pt x="129" y="1238"/>
                </a:lnTo>
                <a:lnTo>
                  <a:pt x="132" y="1229"/>
                </a:lnTo>
                <a:lnTo>
                  <a:pt x="134" y="1219"/>
                </a:lnTo>
                <a:lnTo>
                  <a:pt x="134" y="1219"/>
                </a:lnTo>
                <a:lnTo>
                  <a:pt x="132" y="1211"/>
                </a:lnTo>
                <a:lnTo>
                  <a:pt x="130" y="1201"/>
                </a:lnTo>
                <a:lnTo>
                  <a:pt x="126" y="1192"/>
                </a:lnTo>
                <a:lnTo>
                  <a:pt x="122" y="1183"/>
                </a:lnTo>
                <a:lnTo>
                  <a:pt x="117" y="1176"/>
                </a:lnTo>
                <a:lnTo>
                  <a:pt x="111" y="1172"/>
                </a:lnTo>
                <a:lnTo>
                  <a:pt x="104" y="1167"/>
                </a:lnTo>
                <a:lnTo>
                  <a:pt x="97" y="1166"/>
                </a:lnTo>
                <a:lnTo>
                  <a:pt x="97" y="1166"/>
                </a:lnTo>
                <a:lnTo>
                  <a:pt x="85" y="1167"/>
                </a:lnTo>
                <a:lnTo>
                  <a:pt x="76" y="1168"/>
                </a:lnTo>
                <a:lnTo>
                  <a:pt x="70" y="1170"/>
                </a:lnTo>
                <a:lnTo>
                  <a:pt x="59" y="1162"/>
                </a:lnTo>
                <a:lnTo>
                  <a:pt x="59" y="1114"/>
                </a:lnTo>
                <a:lnTo>
                  <a:pt x="59" y="1114"/>
                </a:lnTo>
                <a:lnTo>
                  <a:pt x="62" y="1112"/>
                </a:lnTo>
                <a:lnTo>
                  <a:pt x="70" y="1104"/>
                </a:lnTo>
                <a:lnTo>
                  <a:pt x="70" y="1104"/>
                </a:lnTo>
                <a:lnTo>
                  <a:pt x="73" y="1101"/>
                </a:lnTo>
                <a:lnTo>
                  <a:pt x="74" y="1098"/>
                </a:lnTo>
                <a:lnTo>
                  <a:pt x="75" y="1091"/>
                </a:lnTo>
                <a:lnTo>
                  <a:pt x="75" y="1082"/>
                </a:lnTo>
                <a:lnTo>
                  <a:pt x="75" y="1082"/>
                </a:lnTo>
                <a:lnTo>
                  <a:pt x="106" y="1083"/>
                </a:lnTo>
                <a:lnTo>
                  <a:pt x="128" y="1083"/>
                </a:lnTo>
                <a:lnTo>
                  <a:pt x="137" y="1082"/>
                </a:lnTo>
                <a:lnTo>
                  <a:pt x="137" y="1082"/>
                </a:lnTo>
                <a:lnTo>
                  <a:pt x="138" y="1082"/>
                </a:lnTo>
                <a:lnTo>
                  <a:pt x="140" y="1085"/>
                </a:lnTo>
                <a:lnTo>
                  <a:pt x="142" y="1087"/>
                </a:lnTo>
                <a:lnTo>
                  <a:pt x="142" y="1087"/>
                </a:lnTo>
                <a:lnTo>
                  <a:pt x="143" y="1106"/>
                </a:lnTo>
                <a:lnTo>
                  <a:pt x="144" y="1120"/>
                </a:lnTo>
                <a:lnTo>
                  <a:pt x="147" y="1127"/>
                </a:lnTo>
                <a:lnTo>
                  <a:pt x="148" y="1132"/>
                </a:lnTo>
                <a:lnTo>
                  <a:pt x="148" y="1132"/>
                </a:lnTo>
                <a:lnTo>
                  <a:pt x="153" y="1138"/>
                </a:lnTo>
                <a:lnTo>
                  <a:pt x="159" y="1143"/>
                </a:lnTo>
                <a:lnTo>
                  <a:pt x="174" y="1151"/>
                </a:lnTo>
                <a:lnTo>
                  <a:pt x="174" y="1151"/>
                </a:lnTo>
                <a:lnTo>
                  <a:pt x="185" y="1155"/>
                </a:lnTo>
                <a:lnTo>
                  <a:pt x="196" y="1158"/>
                </a:lnTo>
                <a:lnTo>
                  <a:pt x="209" y="1162"/>
                </a:lnTo>
                <a:lnTo>
                  <a:pt x="241" y="1175"/>
                </a:lnTo>
                <a:lnTo>
                  <a:pt x="241" y="1183"/>
                </a:lnTo>
                <a:lnTo>
                  <a:pt x="241" y="1183"/>
                </a:lnTo>
                <a:lnTo>
                  <a:pt x="237" y="1185"/>
                </a:lnTo>
                <a:lnTo>
                  <a:pt x="235" y="1186"/>
                </a:lnTo>
                <a:lnTo>
                  <a:pt x="231" y="1191"/>
                </a:lnTo>
                <a:lnTo>
                  <a:pt x="228" y="1197"/>
                </a:lnTo>
                <a:lnTo>
                  <a:pt x="224" y="1206"/>
                </a:lnTo>
                <a:lnTo>
                  <a:pt x="222" y="1218"/>
                </a:lnTo>
                <a:lnTo>
                  <a:pt x="222" y="1235"/>
                </a:lnTo>
                <a:lnTo>
                  <a:pt x="222" y="1235"/>
                </a:lnTo>
                <a:lnTo>
                  <a:pt x="222" y="1243"/>
                </a:lnTo>
                <a:lnTo>
                  <a:pt x="223" y="1251"/>
                </a:lnTo>
                <a:lnTo>
                  <a:pt x="224" y="1257"/>
                </a:lnTo>
                <a:lnTo>
                  <a:pt x="227" y="1263"/>
                </a:lnTo>
                <a:lnTo>
                  <a:pt x="229" y="1268"/>
                </a:lnTo>
                <a:lnTo>
                  <a:pt x="231" y="1273"/>
                </a:lnTo>
                <a:lnTo>
                  <a:pt x="238" y="1279"/>
                </a:lnTo>
                <a:lnTo>
                  <a:pt x="246" y="1282"/>
                </a:lnTo>
                <a:lnTo>
                  <a:pt x="252" y="1283"/>
                </a:lnTo>
                <a:lnTo>
                  <a:pt x="256" y="1285"/>
                </a:lnTo>
                <a:lnTo>
                  <a:pt x="260" y="1283"/>
                </a:lnTo>
                <a:lnTo>
                  <a:pt x="260" y="1283"/>
                </a:lnTo>
                <a:lnTo>
                  <a:pt x="262" y="1282"/>
                </a:lnTo>
                <a:lnTo>
                  <a:pt x="266" y="1280"/>
                </a:lnTo>
                <a:lnTo>
                  <a:pt x="272" y="1273"/>
                </a:lnTo>
                <a:lnTo>
                  <a:pt x="279" y="1262"/>
                </a:lnTo>
                <a:lnTo>
                  <a:pt x="279" y="1262"/>
                </a:lnTo>
                <a:lnTo>
                  <a:pt x="281" y="1266"/>
                </a:lnTo>
                <a:lnTo>
                  <a:pt x="286" y="1274"/>
                </a:lnTo>
                <a:lnTo>
                  <a:pt x="291" y="1279"/>
                </a:lnTo>
                <a:lnTo>
                  <a:pt x="296" y="1282"/>
                </a:lnTo>
                <a:lnTo>
                  <a:pt x="300" y="1285"/>
                </a:lnTo>
                <a:lnTo>
                  <a:pt x="308" y="1286"/>
                </a:lnTo>
                <a:lnTo>
                  <a:pt x="308" y="1286"/>
                </a:lnTo>
                <a:lnTo>
                  <a:pt x="313" y="1285"/>
                </a:lnTo>
                <a:lnTo>
                  <a:pt x="319" y="1282"/>
                </a:lnTo>
                <a:lnTo>
                  <a:pt x="324" y="1278"/>
                </a:lnTo>
                <a:lnTo>
                  <a:pt x="330" y="1273"/>
                </a:lnTo>
                <a:lnTo>
                  <a:pt x="337" y="1261"/>
                </a:lnTo>
                <a:lnTo>
                  <a:pt x="341" y="1251"/>
                </a:lnTo>
                <a:lnTo>
                  <a:pt x="341" y="1251"/>
                </a:lnTo>
                <a:lnTo>
                  <a:pt x="343" y="1244"/>
                </a:lnTo>
                <a:lnTo>
                  <a:pt x="342" y="1236"/>
                </a:lnTo>
                <a:lnTo>
                  <a:pt x="341" y="1228"/>
                </a:lnTo>
                <a:lnTo>
                  <a:pt x="341" y="1228"/>
                </a:lnTo>
                <a:lnTo>
                  <a:pt x="342" y="1229"/>
                </a:lnTo>
                <a:lnTo>
                  <a:pt x="346" y="1231"/>
                </a:lnTo>
                <a:lnTo>
                  <a:pt x="353" y="1233"/>
                </a:lnTo>
                <a:lnTo>
                  <a:pt x="362" y="1235"/>
                </a:lnTo>
                <a:lnTo>
                  <a:pt x="362" y="1235"/>
                </a:lnTo>
                <a:lnTo>
                  <a:pt x="368" y="1233"/>
                </a:lnTo>
                <a:lnTo>
                  <a:pt x="373" y="1232"/>
                </a:lnTo>
                <a:lnTo>
                  <a:pt x="378" y="1230"/>
                </a:lnTo>
                <a:lnTo>
                  <a:pt x="383" y="1226"/>
                </a:lnTo>
                <a:lnTo>
                  <a:pt x="386" y="1223"/>
                </a:lnTo>
                <a:lnTo>
                  <a:pt x="389" y="1218"/>
                </a:lnTo>
                <a:lnTo>
                  <a:pt x="391" y="1213"/>
                </a:lnTo>
                <a:lnTo>
                  <a:pt x="393" y="1208"/>
                </a:lnTo>
                <a:lnTo>
                  <a:pt x="393" y="1208"/>
                </a:lnTo>
                <a:lnTo>
                  <a:pt x="396" y="1193"/>
                </a:lnTo>
                <a:lnTo>
                  <a:pt x="397" y="1187"/>
                </a:lnTo>
                <a:lnTo>
                  <a:pt x="405" y="1186"/>
                </a:lnTo>
                <a:lnTo>
                  <a:pt x="405" y="1186"/>
                </a:lnTo>
                <a:lnTo>
                  <a:pt x="424" y="1169"/>
                </a:lnTo>
                <a:lnTo>
                  <a:pt x="437" y="1157"/>
                </a:lnTo>
                <a:lnTo>
                  <a:pt x="445" y="1149"/>
                </a:lnTo>
                <a:lnTo>
                  <a:pt x="445" y="1149"/>
                </a:lnTo>
                <a:lnTo>
                  <a:pt x="447" y="1141"/>
                </a:lnTo>
                <a:lnTo>
                  <a:pt x="450" y="1129"/>
                </a:lnTo>
                <a:lnTo>
                  <a:pt x="455" y="1112"/>
                </a:lnTo>
                <a:lnTo>
                  <a:pt x="455" y="1112"/>
                </a:lnTo>
                <a:lnTo>
                  <a:pt x="459" y="1108"/>
                </a:lnTo>
                <a:lnTo>
                  <a:pt x="461" y="1105"/>
                </a:lnTo>
                <a:lnTo>
                  <a:pt x="461" y="1104"/>
                </a:lnTo>
                <a:lnTo>
                  <a:pt x="493" y="1104"/>
                </a:lnTo>
                <a:lnTo>
                  <a:pt x="511" y="1122"/>
                </a:lnTo>
                <a:lnTo>
                  <a:pt x="511" y="1151"/>
                </a:lnTo>
                <a:lnTo>
                  <a:pt x="511" y="1151"/>
                </a:lnTo>
                <a:lnTo>
                  <a:pt x="506" y="1154"/>
                </a:lnTo>
                <a:lnTo>
                  <a:pt x="503" y="1157"/>
                </a:lnTo>
                <a:lnTo>
                  <a:pt x="498" y="1162"/>
                </a:lnTo>
                <a:lnTo>
                  <a:pt x="493" y="1169"/>
                </a:lnTo>
                <a:lnTo>
                  <a:pt x="489" y="1177"/>
                </a:lnTo>
                <a:lnTo>
                  <a:pt x="486" y="1189"/>
                </a:lnTo>
                <a:lnTo>
                  <a:pt x="485" y="1203"/>
                </a:lnTo>
                <a:lnTo>
                  <a:pt x="485" y="1203"/>
                </a:lnTo>
                <a:lnTo>
                  <a:pt x="485" y="1210"/>
                </a:lnTo>
                <a:lnTo>
                  <a:pt x="486" y="1216"/>
                </a:lnTo>
                <a:lnTo>
                  <a:pt x="490" y="1226"/>
                </a:lnTo>
                <a:lnTo>
                  <a:pt x="496" y="1235"/>
                </a:lnTo>
                <a:lnTo>
                  <a:pt x="502" y="1241"/>
                </a:lnTo>
                <a:lnTo>
                  <a:pt x="509" y="1245"/>
                </a:lnTo>
                <a:lnTo>
                  <a:pt x="516" y="1248"/>
                </a:lnTo>
                <a:lnTo>
                  <a:pt x="523" y="1249"/>
                </a:lnTo>
                <a:lnTo>
                  <a:pt x="528" y="1249"/>
                </a:lnTo>
                <a:lnTo>
                  <a:pt x="528" y="1249"/>
                </a:lnTo>
                <a:lnTo>
                  <a:pt x="533" y="1249"/>
                </a:lnTo>
                <a:lnTo>
                  <a:pt x="535" y="1248"/>
                </a:lnTo>
                <a:lnTo>
                  <a:pt x="540" y="1244"/>
                </a:lnTo>
                <a:lnTo>
                  <a:pt x="542" y="1241"/>
                </a:lnTo>
                <a:lnTo>
                  <a:pt x="543" y="1238"/>
                </a:lnTo>
                <a:lnTo>
                  <a:pt x="543" y="1238"/>
                </a:lnTo>
                <a:lnTo>
                  <a:pt x="545" y="1241"/>
                </a:lnTo>
                <a:lnTo>
                  <a:pt x="549" y="1245"/>
                </a:lnTo>
                <a:lnTo>
                  <a:pt x="554" y="1248"/>
                </a:lnTo>
                <a:lnTo>
                  <a:pt x="559" y="1250"/>
                </a:lnTo>
                <a:lnTo>
                  <a:pt x="564" y="1251"/>
                </a:lnTo>
                <a:lnTo>
                  <a:pt x="571" y="1251"/>
                </a:lnTo>
                <a:lnTo>
                  <a:pt x="571" y="1251"/>
                </a:lnTo>
                <a:lnTo>
                  <a:pt x="574" y="1251"/>
                </a:lnTo>
                <a:lnTo>
                  <a:pt x="578" y="1250"/>
                </a:lnTo>
                <a:lnTo>
                  <a:pt x="584" y="1247"/>
                </a:lnTo>
                <a:lnTo>
                  <a:pt x="590" y="1241"/>
                </a:lnTo>
                <a:lnTo>
                  <a:pt x="595" y="1235"/>
                </a:lnTo>
                <a:lnTo>
                  <a:pt x="601" y="1223"/>
                </a:lnTo>
                <a:lnTo>
                  <a:pt x="603" y="1217"/>
                </a:lnTo>
                <a:lnTo>
                  <a:pt x="665" y="1235"/>
                </a:lnTo>
                <a:lnTo>
                  <a:pt x="665" y="1235"/>
                </a:lnTo>
                <a:lnTo>
                  <a:pt x="721" y="1249"/>
                </a:lnTo>
                <a:lnTo>
                  <a:pt x="721" y="1249"/>
                </a:lnTo>
                <a:lnTo>
                  <a:pt x="723" y="1249"/>
                </a:lnTo>
                <a:lnTo>
                  <a:pt x="726" y="1248"/>
                </a:lnTo>
                <a:lnTo>
                  <a:pt x="733" y="1243"/>
                </a:lnTo>
                <a:lnTo>
                  <a:pt x="739" y="1236"/>
                </a:lnTo>
                <a:lnTo>
                  <a:pt x="742" y="1228"/>
                </a:lnTo>
                <a:lnTo>
                  <a:pt x="742" y="1228"/>
                </a:lnTo>
                <a:lnTo>
                  <a:pt x="745" y="1220"/>
                </a:lnTo>
                <a:lnTo>
                  <a:pt x="746" y="1213"/>
                </a:lnTo>
                <a:lnTo>
                  <a:pt x="747" y="1205"/>
                </a:lnTo>
                <a:lnTo>
                  <a:pt x="747" y="1205"/>
                </a:lnTo>
                <a:lnTo>
                  <a:pt x="741" y="1201"/>
                </a:lnTo>
                <a:lnTo>
                  <a:pt x="738" y="1200"/>
                </a:lnTo>
                <a:lnTo>
                  <a:pt x="736" y="1198"/>
                </a:lnTo>
                <a:lnTo>
                  <a:pt x="736" y="1198"/>
                </a:lnTo>
                <a:lnTo>
                  <a:pt x="740" y="1176"/>
                </a:lnTo>
                <a:lnTo>
                  <a:pt x="740" y="1176"/>
                </a:lnTo>
                <a:lnTo>
                  <a:pt x="747" y="1176"/>
                </a:lnTo>
                <a:lnTo>
                  <a:pt x="754" y="1175"/>
                </a:lnTo>
                <a:lnTo>
                  <a:pt x="761" y="1173"/>
                </a:lnTo>
                <a:lnTo>
                  <a:pt x="761" y="1173"/>
                </a:lnTo>
                <a:lnTo>
                  <a:pt x="766" y="1169"/>
                </a:lnTo>
                <a:lnTo>
                  <a:pt x="771" y="1164"/>
                </a:lnTo>
                <a:lnTo>
                  <a:pt x="783" y="1149"/>
                </a:lnTo>
                <a:lnTo>
                  <a:pt x="794" y="1135"/>
                </a:lnTo>
                <a:lnTo>
                  <a:pt x="803" y="1123"/>
                </a:lnTo>
                <a:lnTo>
                  <a:pt x="803" y="1123"/>
                </a:lnTo>
                <a:lnTo>
                  <a:pt x="813" y="1113"/>
                </a:lnTo>
                <a:lnTo>
                  <a:pt x="823" y="1100"/>
                </a:lnTo>
                <a:lnTo>
                  <a:pt x="828" y="1094"/>
                </a:lnTo>
                <a:lnTo>
                  <a:pt x="832" y="1087"/>
                </a:lnTo>
                <a:lnTo>
                  <a:pt x="833" y="1082"/>
                </a:lnTo>
                <a:lnTo>
                  <a:pt x="832" y="1080"/>
                </a:lnTo>
                <a:lnTo>
                  <a:pt x="830" y="1079"/>
                </a:lnTo>
                <a:lnTo>
                  <a:pt x="830" y="1079"/>
                </a:lnTo>
                <a:lnTo>
                  <a:pt x="804" y="1057"/>
                </a:lnTo>
                <a:lnTo>
                  <a:pt x="804" y="1057"/>
                </a:lnTo>
                <a:lnTo>
                  <a:pt x="788" y="1044"/>
                </a:lnTo>
                <a:lnTo>
                  <a:pt x="788" y="1044"/>
                </a:lnTo>
                <a:lnTo>
                  <a:pt x="792" y="1020"/>
                </a:lnTo>
                <a:lnTo>
                  <a:pt x="792" y="1020"/>
                </a:lnTo>
                <a:lnTo>
                  <a:pt x="795" y="1001"/>
                </a:lnTo>
                <a:lnTo>
                  <a:pt x="796" y="980"/>
                </a:lnTo>
                <a:lnTo>
                  <a:pt x="796" y="956"/>
                </a:lnTo>
                <a:lnTo>
                  <a:pt x="814" y="883"/>
                </a:lnTo>
                <a:lnTo>
                  <a:pt x="890" y="902"/>
                </a:lnTo>
                <a:lnTo>
                  <a:pt x="890" y="902"/>
                </a:lnTo>
                <a:lnTo>
                  <a:pt x="897" y="936"/>
                </a:lnTo>
                <a:lnTo>
                  <a:pt x="906" y="974"/>
                </a:lnTo>
                <a:lnTo>
                  <a:pt x="906" y="974"/>
                </a:lnTo>
                <a:lnTo>
                  <a:pt x="908" y="977"/>
                </a:lnTo>
                <a:lnTo>
                  <a:pt x="911" y="981"/>
                </a:lnTo>
                <a:lnTo>
                  <a:pt x="913" y="986"/>
                </a:lnTo>
                <a:lnTo>
                  <a:pt x="913" y="989"/>
                </a:lnTo>
                <a:lnTo>
                  <a:pt x="911" y="993"/>
                </a:lnTo>
                <a:lnTo>
                  <a:pt x="911" y="993"/>
                </a:lnTo>
                <a:lnTo>
                  <a:pt x="911" y="1000"/>
                </a:lnTo>
                <a:lnTo>
                  <a:pt x="913" y="1014"/>
                </a:lnTo>
                <a:lnTo>
                  <a:pt x="920" y="1052"/>
                </a:lnTo>
                <a:lnTo>
                  <a:pt x="932" y="1108"/>
                </a:lnTo>
                <a:lnTo>
                  <a:pt x="932" y="1108"/>
                </a:lnTo>
                <a:lnTo>
                  <a:pt x="931" y="1127"/>
                </a:lnTo>
                <a:lnTo>
                  <a:pt x="931" y="1141"/>
                </a:lnTo>
                <a:lnTo>
                  <a:pt x="929" y="1151"/>
                </a:lnTo>
                <a:lnTo>
                  <a:pt x="929" y="1151"/>
                </a:lnTo>
                <a:lnTo>
                  <a:pt x="927" y="1158"/>
                </a:lnTo>
                <a:lnTo>
                  <a:pt x="925" y="1164"/>
                </a:lnTo>
                <a:lnTo>
                  <a:pt x="921" y="1170"/>
                </a:lnTo>
                <a:lnTo>
                  <a:pt x="921" y="1170"/>
                </a:lnTo>
                <a:lnTo>
                  <a:pt x="919" y="1170"/>
                </a:lnTo>
                <a:lnTo>
                  <a:pt x="914" y="1170"/>
                </a:lnTo>
                <a:lnTo>
                  <a:pt x="908" y="1173"/>
                </a:lnTo>
                <a:lnTo>
                  <a:pt x="904" y="1175"/>
                </a:lnTo>
                <a:lnTo>
                  <a:pt x="901" y="1179"/>
                </a:lnTo>
                <a:lnTo>
                  <a:pt x="901" y="1179"/>
                </a:lnTo>
                <a:lnTo>
                  <a:pt x="895" y="1187"/>
                </a:lnTo>
                <a:lnTo>
                  <a:pt x="890" y="1194"/>
                </a:lnTo>
                <a:lnTo>
                  <a:pt x="886" y="1200"/>
                </a:lnTo>
                <a:lnTo>
                  <a:pt x="882" y="1205"/>
                </a:lnTo>
                <a:lnTo>
                  <a:pt x="882" y="1205"/>
                </a:lnTo>
                <a:lnTo>
                  <a:pt x="872" y="1212"/>
                </a:lnTo>
                <a:lnTo>
                  <a:pt x="867" y="1216"/>
                </a:lnTo>
                <a:lnTo>
                  <a:pt x="865" y="1222"/>
                </a:lnTo>
                <a:lnTo>
                  <a:pt x="865" y="1222"/>
                </a:lnTo>
                <a:lnTo>
                  <a:pt x="864" y="1228"/>
                </a:lnTo>
                <a:lnTo>
                  <a:pt x="866" y="1231"/>
                </a:lnTo>
                <a:lnTo>
                  <a:pt x="869" y="1235"/>
                </a:lnTo>
                <a:lnTo>
                  <a:pt x="873" y="1237"/>
                </a:lnTo>
                <a:lnTo>
                  <a:pt x="873" y="1237"/>
                </a:lnTo>
                <a:lnTo>
                  <a:pt x="877" y="1237"/>
                </a:lnTo>
                <a:lnTo>
                  <a:pt x="884" y="1238"/>
                </a:lnTo>
                <a:lnTo>
                  <a:pt x="900" y="1237"/>
                </a:lnTo>
                <a:lnTo>
                  <a:pt x="917" y="1236"/>
                </a:lnTo>
                <a:lnTo>
                  <a:pt x="932" y="1235"/>
                </a:lnTo>
                <a:lnTo>
                  <a:pt x="932" y="1235"/>
                </a:lnTo>
                <a:lnTo>
                  <a:pt x="944" y="1235"/>
                </a:lnTo>
                <a:lnTo>
                  <a:pt x="958" y="1233"/>
                </a:lnTo>
                <a:lnTo>
                  <a:pt x="970" y="1231"/>
                </a:lnTo>
                <a:lnTo>
                  <a:pt x="975" y="1230"/>
                </a:lnTo>
                <a:lnTo>
                  <a:pt x="977" y="1228"/>
                </a:lnTo>
                <a:lnTo>
                  <a:pt x="977" y="1228"/>
                </a:lnTo>
                <a:lnTo>
                  <a:pt x="977" y="1225"/>
                </a:lnTo>
                <a:lnTo>
                  <a:pt x="978" y="1219"/>
                </a:lnTo>
                <a:lnTo>
                  <a:pt x="978" y="1204"/>
                </a:lnTo>
                <a:lnTo>
                  <a:pt x="978" y="1179"/>
                </a:lnTo>
                <a:lnTo>
                  <a:pt x="978" y="1179"/>
                </a:lnTo>
                <a:lnTo>
                  <a:pt x="978" y="1176"/>
                </a:lnTo>
                <a:lnTo>
                  <a:pt x="977" y="1174"/>
                </a:lnTo>
                <a:lnTo>
                  <a:pt x="975" y="1173"/>
                </a:lnTo>
                <a:lnTo>
                  <a:pt x="975" y="1173"/>
                </a:lnTo>
                <a:lnTo>
                  <a:pt x="976" y="1162"/>
                </a:lnTo>
                <a:lnTo>
                  <a:pt x="977" y="1155"/>
                </a:lnTo>
                <a:lnTo>
                  <a:pt x="977" y="1151"/>
                </a:lnTo>
                <a:lnTo>
                  <a:pt x="977" y="1151"/>
                </a:lnTo>
                <a:lnTo>
                  <a:pt x="976" y="1147"/>
                </a:lnTo>
                <a:lnTo>
                  <a:pt x="977" y="1137"/>
                </a:lnTo>
                <a:lnTo>
                  <a:pt x="978" y="1125"/>
                </a:lnTo>
                <a:lnTo>
                  <a:pt x="978" y="1125"/>
                </a:lnTo>
                <a:lnTo>
                  <a:pt x="982" y="1122"/>
                </a:lnTo>
                <a:lnTo>
                  <a:pt x="984" y="1118"/>
                </a:lnTo>
                <a:lnTo>
                  <a:pt x="985" y="1114"/>
                </a:lnTo>
                <a:lnTo>
                  <a:pt x="985" y="1114"/>
                </a:lnTo>
                <a:lnTo>
                  <a:pt x="988" y="1020"/>
                </a:lnTo>
                <a:lnTo>
                  <a:pt x="988" y="1020"/>
                </a:lnTo>
                <a:lnTo>
                  <a:pt x="987" y="1012"/>
                </a:lnTo>
                <a:lnTo>
                  <a:pt x="985" y="1000"/>
                </a:lnTo>
                <a:lnTo>
                  <a:pt x="979" y="975"/>
                </a:lnTo>
                <a:lnTo>
                  <a:pt x="973" y="952"/>
                </a:lnTo>
                <a:lnTo>
                  <a:pt x="970" y="939"/>
                </a:lnTo>
                <a:lnTo>
                  <a:pt x="970" y="939"/>
                </a:lnTo>
                <a:lnTo>
                  <a:pt x="969" y="931"/>
                </a:lnTo>
                <a:lnTo>
                  <a:pt x="966" y="918"/>
                </a:lnTo>
                <a:lnTo>
                  <a:pt x="965" y="902"/>
                </a:lnTo>
                <a:lnTo>
                  <a:pt x="989" y="896"/>
                </a:lnTo>
                <a:lnTo>
                  <a:pt x="989" y="896"/>
                </a:lnTo>
                <a:lnTo>
                  <a:pt x="985" y="827"/>
                </a:lnTo>
                <a:lnTo>
                  <a:pt x="983" y="755"/>
                </a:lnTo>
                <a:lnTo>
                  <a:pt x="983" y="755"/>
                </a:lnTo>
                <a:lnTo>
                  <a:pt x="983" y="743"/>
                </a:lnTo>
                <a:lnTo>
                  <a:pt x="982" y="737"/>
                </a:lnTo>
                <a:lnTo>
                  <a:pt x="983" y="733"/>
                </a:lnTo>
                <a:lnTo>
                  <a:pt x="983" y="733"/>
                </a:lnTo>
                <a:lnTo>
                  <a:pt x="985" y="729"/>
                </a:lnTo>
                <a:lnTo>
                  <a:pt x="989" y="721"/>
                </a:lnTo>
                <a:lnTo>
                  <a:pt x="989" y="721"/>
                </a:lnTo>
                <a:lnTo>
                  <a:pt x="990" y="714"/>
                </a:lnTo>
                <a:lnTo>
                  <a:pt x="989" y="707"/>
                </a:lnTo>
                <a:lnTo>
                  <a:pt x="988" y="698"/>
                </a:lnTo>
                <a:lnTo>
                  <a:pt x="988" y="698"/>
                </a:lnTo>
                <a:lnTo>
                  <a:pt x="990" y="695"/>
                </a:lnTo>
                <a:lnTo>
                  <a:pt x="992" y="694"/>
                </a:lnTo>
                <a:lnTo>
                  <a:pt x="994" y="690"/>
                </a:lnTo>
                <a:lnTo>
                  <a:pt x="994" y="690"/>
                </a:lnTo>
                <a:lnTo>
                  <a:pt x="995" y="682"/>
                </a:lnTo>
                <a:lnTo>
                  <a:pt x="994" y="676"/>
                </a:lnTo>
                <a:lnTo>
                  <a:pt x="994" y="676"/>
                </a:lnTo>
                <a:lnTo>
                  <a:pt x="992" y="673"/>
                </a:lnTo>
                <a:lnTo>
                  <a:pt x="992" y="665"/>
                </a:lnTo>
                <a:lnTo>
                  <a:pt x="994" y="655"/>
                </a:lnTo>
                <a:lnTo>
                  <a:pt x="996" y="644"/>
                </a:lnTo>
                <a:lnTo>
                  <a:pt x="996" y="644"/>
                </a:lnTo>
                <a:lnTo>
                  <a:pt x="1004" y="611"/>
                </a:lnTo>
                <a:lnTo>
                  <a:pt x="1008" y="593"/>
                </a:lnTo>
                <a:lnTo>
                  <a:pt x="1009" y="580"/>
                </a:lnTo>
                <a:lnTo>
                  <a:pt x="1009" y="580"/>
                </a:lnTo>
                <a:lnTo>
                  <a:pt x="1009" y="557"/>
                </a:lnTo>
                <a:lnTo>
                  <a:pt x="1009" y="546"/>
                </a:lnTo>
                <a:lnTo>
                  <a:pt x="1009" y="539"/>
                </a:lnTo>
                <a:lnTo>
                  <a:pt x="1009" y="539"/>
                </a:lnTo>
                <a:lnTo>
                  <a:pt x="1009" y="523"/>
                </a:lnTo>
                <a:lnTo>
                  <a:pt x="1012" y="492"/>
                </a:lnTo>
                <a:lnTo>
                  <a:pt x="1014" y="459"/>
                </a:lnTo>
                <a:lnTo>
                  <a:pt x="1015" y="440"/>
                </a:lnTo>
                <a:lnTo>
                  <a:pt x="1015" y="440"/>
                </a:lnTo>
                <a:lnTo>
                  <a:pt x="1013" y="431"/>
                </a:lnTo>
                <a:lnTo>
                  <a:pt x="1010" y="419"/>
                </a:lnTo>
                <a:lnTo>
                  <a:pt x="1007" y="405"/>
                </a:lnTo>
                <a:lnTo>
                  <a:pt x="1007" y="405"/>
                </a:lnTo>
                <a:lnTo>
                  <a:pt x="1008" y="382"/>
                </a:lnTo>
                <a:lnTo>
                  <a:pt x="1007" y="364"/>
                </a:lnTo>
                <a:lnTo>
                  <a:pt x="1006" y="356"/>
                </a:lnTo>
                <a:lnTo>
                  <a:pt x="1004" y="351"/>
                </a:lnTo>
                <a:lnTo>
                  <a:pt x="1004" y="351"/>
                </a:lnTo>
                <a:lnTo>
                  <a:pt x="1001" y="346"/>
                </a:lnTo>
                <a:lnTo>
                  <a:pt x="997" y="343"/>
                </a:lnTo>
                <a:lnTo>
                  <a:pt x="987" y="338"/>
                </a:lnTo>
                <a:lnTo>
                  <a:pt x="978" y="334"/>
                </a:lnTo>
                <a:lnTo>
                  <a:pt x="975" y="333"/>
                </a:lnTo>
                <a:lnTo>
                  <a:pt x="975" y="333"/>
                </a:lnTo>
                <a:lnTo>
                  <a:pt x="973" y="315"/>
                </a:lnTo>
                <a:lnTo>
                  <a:pt x="973" y="302"/>
                </a:lnTo>
                <a:lnTo>
                  <a:pt x="972" y="290"/>
                </a:lnTo>
                <a:lnTo>
                  <a:pt x="972" y="290"/>
                </a:lnTo>
                <a:lnTo>
                  <a:pt x="969" y="282"/>
                </a:lnTo>
                <a:lnTo>
                  <a:pt x="963" y="271"/>
                </a:lnTo>
                <a:lnTo>
                  <a:pt x="956" y="262"/>
                </a:lnTo>
                <a:lnTo>
                  <a:pt x="948" y="255"/>
                </a:lnTo>
                <a:lnTo>
                  <a:pt x="948" y="255"/>
                </a:lnTo>
                <a:lnTo>
                  <a:pt x="941" y="250"/>
                </a:lnTo>
                <a:lnTo>
                  <a:pt x="934" y="246"/>
                </a:lnTo>
                <a:lnTo>
                  <a:pt x="927" y="244"/>
                </a:lnTo>
                <a:lnTo>
                  <a:pt x="927" y="244"/>
                </a:lnTo>
                <a:lnTo>
                  <a:pt x="927" y="242"/>
                </a:lnTo>
                <a:lnTo>
                  <a:pt x="926" y="239"/>
                </a:lnTo>
                <a:lnTo>
                  <a:pt x="922" y="236"/>
                </a:lnTo>
                <a:lnTo>
                  <a:pt x="922" y="236"/>
                </a:lnTo>
                <a:lnTo>
                  <a:pt x="919" y="232"/>
                </a:lnTo>
                <a:lnTo>
                  <a:pt x="914" y="230"/>
                </a:lnTo>
                <a:lnTo>
                  <a:pt x="910" y="228"/>
                </a:lnTo>
                <a:lnTo>
                  <a:pt x="910" y="228"/>
                </a:lnTo>
                <a:lnTo>
                  <a:pt x="910" y="227"/>
                </a:lnTo>
                <a:lnTo>
                  <a:pt x="910" y="223"/>
                </a:lnTo>
                <a:lnTo>
                  <a:pt x="909" y="214"/>
                </a:lnTo>
                <a:lnTo>
                  <a:pt x="903" y="203"/>
                </a:lnTo>
                <a:lnTo>
                  <a:pt x="903" y="203"/>
                </a:lnTo>
                <a:lnTo>
                  <a:pt x="898" y="196"/>
                </a:lnTo>
                <a:lnTo>
                  <a:pt x="894" y="189"/>
                </a:lnTo>
                <a:lnTo>
                  <a:pt x="886" y="183"/>
                </a:lnTo>
                <a:lnTo>
                  <a:pt x="879" y="177"/>
                </a:lnTo>
                <a:lnTo>
                  <a:pt x="871" y="171"/>
                </a:lnTo>
                <a:lnTo>
                  <a:pt x="863" y="168"/>
                </a:lnTo>
                <a:lnTo>
                  <a:pt x="854" y="164"/>
                </a:lnTo>
                <a:lnTo>
                  <a:pt x="846" y="162"/>
                </a:lnTo>
                <a:lnTo>
                  <a:pt x="846" y="162"/>
                </a:lnTo>
                <a:lnTo>
                  <a:pt x="838" y="162"/>
                </a:lnTo>
                <a:lnTo>
                  <a:pt x="829" y="163"/>
                </a:lnTo>
                <a:lnTo>
                  <a:pt x="822" y="165"/>
                </a:lnTo>
                <a:lnTo>
                  <a:pt x="815" y="168"/>
                </a:lnTo>
                <a:lnTo>
                  <a:pt x="805" y="173"/>
                </a:lnTo>
                <a:lnTo>
                  <a:pt x="801" y="175"/>
                </a:lnTo>
                <a:lnTo>
                  <a:pt x="801" y="175"/>
                </a:lnTo>
                <a:lnTo>
                  <a:pt x="795" y="177"/>
                </a:lnTo>
                <a:lnTo>
                  <a:pt x="783" y="186"/>
                </a:lnTo>
                <a:lnTo>
                  <a:pt x="783" y="186"/>
                </a:lnTo>
                <a:lnTo>
                  <a:pt x="766" y="201"/>
                </a:lnTo>
                <a:lnTo>
                  <a:pt x="766" y="201"/>
                </a:lnTo>
                <a:lnTo>
                  <a:pt x="758" y="196"/>
                </a:lnTo>
                <a:lnTo>
                  <a:pt x="747" y="190"/>
                </a:lnTo>
                <a:lnTo>
                  <a:pt x="747" y="190"/>
                </a:lnTo>
                <a:lnTo>
                  <a:pt x="735" y="180"/>
                </a:lnTo>
                <a:lnTo>
                  <a:pt x="726" y="171"/>
                </a:lnTo>
                <a:lnTo>
                  <a:pt x="726" y="171"/>
                </a:lnTo>
                <a:lnTo>
                  <a:pt x="727" y="168"/>
                </a:lnTo>
                <a:lnTo>
                  <a:pt x="732" y="158"/>
                </a:lnTo>
                <a:lnTo>
                  <a:pt x="732" y="158"/>
                </a:lnTo>
                <a:close/>
                <a:moveTo>
                  <a:pt x="825" y="351"/>
                </a:moveTo>
                <a:lnTo>
                  <a:pt x="825" y="351"/>
                </a:lnTo>
                <a:lnTo>
                  <a:pt x="814" y="356"/>
                </a:lnTo>
                <a:lnTo>
                  <a:pt x="809" y="358"/>
                </a:lnTo>
                <a:lnTo>
                  <a:pt x="807" y="359"/>
                </a:lnTo>
                <a:lnTo>
                  <a:pt x="807" y="359"/>
                </a:lnTo>
                <a:lnTo>
                  <a:pt x="804" y="359"/>
                </a:lnTo>
                <a:lnTo>
                  <a:pt x="803" y="359"/>
                </a:lnTo>
                <a:lnTo>
                  <a:pt x="803" y="359"/>
                </a:lnTo>
                <a:lnTo>
                  <a:pt x="807" y="344"/>
                </a:lnTo>
                <a:lnTo>
                  <a:pt x="807" y="344"/>
                </a:lnTo>
                <a:lnTo>
                  <a:pt x="810" y="334"/>
                </a:lnTo>
                <a:lnTo>
                  <a:pt x="814" y="330"/>
                </a:lnTo>
                <a:lnTo>
                  <a:pt x="814" y="330"/>
                </a:lnTo>
                <a:lnTo>
                  <a:pt x="825" y="338"/>
                </a:lnTo>
                <a:lnTo>
                  <a:pt x="825" y="338"/>
                </a:lnTo>
                <a:lnTo>
                  <a:pt x="829" y="340"/>
                </a:lnTo>
                <a:lnTo>
                  <a:pt x="836" y="343"/>
                </a:lnTo>
                <a:lnTo>
                  <a:pt x="844" y="344"/>
                </a:lnTo>
                <a:lnTo>
                  <a:pt x="846" y="344"/>
                </a:lnTo>
                <a:lnTo>
                  <a:pt x="846" y="344"/>
                </a:lnTo>
                <a:lnTo>
                  <a:pt x="846" y="344"/>
                </a:lnTo>
                <a:lnTo>
                  <a:pt x="847" y="343"/>
                </a:lnTo>
                <a:lnTo>
                  <a:pt x="850" y="342"/>
                </a:lnTo>
                <a:lnTo>
                  <a:pt x="850" y="342"/>
                </a:lnTo>
                <a:lnTo>
                  <a:pt x="852" y="352"/>
                </a:lnTo>
                <a:lnTo>
                  <a:pt x="852" y="352"/>
                </a:lnTo>
                <a:lnTo>
                  <a:pt x="847" y="351"/>
                </a:lnTo>
                <a:lnTo>
                  <a:pt x="839" y="350"/>
                </a:lnTo>
                <a:lnTo>
                  <a:pt x="830" y="350"/>
                </a:lnTo>
                <a:lnTo>
                  <a:pt x="827" y="350"/>
                </a:lnTo>
                <a:lnTo>
                  <a:pt x="825" y="351"/>
                </a:lnTo>
                <a:lnTo>
                  <a:pt x="825" y="351"/>
                </a:lnTo>
                <a:close/>
                <a:moveTo>
                  <a:pt x="852" y="352"/>
                </a:moveTo>
                <a:lnTo>
                  <a:pt x="852" y="352"/>
                </a:lnTo>
                <a:lnTo>
                  <a:pt x="852" y="352"/>
                </a:lnTo>
                <a:lnTo>
                  <a:pt x="852" y="352"/>
                </a:lnTo>
                <a:lnTo>
                  <a:pt x="852" y="352"/>
                </a:lnTo>
                <a:lnTo>
                  <a:pt x="852" y="352"/>
                </a:lnTo>
                <a:close/>
                <a:moveTo>
                  <a:pt x="582" y="330"/>
                </a:moveTo>
                <a:lnTo>
                  <a:pt x="582" y="330"/>
                </a:lnTo>
                <a:lnTo>
                  <a:pt x="585" y="337"/>
                </a:lnTo>
                <a:lnTo>
                  <a:pt x="586" y="343"/>
                </a:lnTo>
                <a:lnTo>
                  <a:pt x="586" y="346"/>
                </a:lnTo>
                <a:lnTo>
                  <a:pt x="586" y="349"/>
                </a:lnTo>
                <a:lnTo>
                  <a:pt x="586" y="349"/>
                </a:lnTo>
                <a:lnTo>
                  <a:pt x="584" y="356"/>
                </a:lnTo>
                <a:lnTo>
                  <a:pt x="582" y="368"/>
                </a:lnTo>
                <a:lnTo>
                  <a:pt x="579" y="384"/>
                </a:lnTo>
                <a:lnTo>
                  <a:pt x="579" y="384"/>
                </a:lnTo>
                <a:lnTo>
                  <a:pt x="580" y="390"/>
                </a:lnTo>
                <a:lnTo>
                  <a:pt x="584" y="398"/>
                </a:lnTo>
                <a:lnTo>
                  <a:pt x="587" y="405"/>
                </a:lnTo>
                <a:lnTo>
                  <a:pt x="589" y="408"/>
                </a:lnTo>
                <a:lnTo>
                  <a:pt x="589" y="408"/>
                </a:lnTo>
                <a:lnTo>
                  <a:pt x="584" y="437"/>
                </a:lnTo>
                <a:lnTo>
                  <a:pt x="584" y="437"/>
                </a:lnTo>
                <a:lnTo>
                  <a:pt x="584" y="446"/>
                </a:lnTo>
                <a:lnTo>
                  <a:pt x="584" y="461"/>
                </a:lnTo>
                <a:lnTo>
                  <a:pt x="584" y="474"/>
                </a:lnTo>
                <a:lnTo>
                  <a:pt x="584" y="481"/>
                </a:lnTo>
                <a:lnTo>
                  <a:pt x="584" y="481"/>
                </a:lnTo>
                <a:lnTo>
                  <a:pt x="582" y="499"/>
                </a:lnTo>
                <a:lnTo>
                  <a:pt x="580" y="508"/>
                </a:lnTo>
                <a:lnTo>
                  <a:pt x="579" y="513"/>
                </a:lnTo>
                <a:lnTo>
                  <a:pt x="579" y="513"/>
                </a:lnTo>
                <a:lnTo>
                  <a:pt x="567" y="513"/>
                </a:lnTo>
                <a:lnTo>
                  <a:pt x="559" y="513"/>
                </a:lnTo>
                <a:lnTo>
                  <a:pt x="555" y="514"/>
                </a:lnTo>
                <a:lnTo>
                  <a:pt x="554" y="515"/>
                </a:lnTo>
                <a:lnTo>
                  <a:pt x="554" y="515"/>
                </a:lnTo>
                <a:lnTo>
                  <a:pt x="539" y="532"/>
                </a:lnTo>
                <a:lnTo>
                  <a:pt x="526" y="542"/>
                </a:lnTo>
                <a:lnTo>
                  <a:pt x="502" y="545"/>
                </a:lnTo>
                <a:lnTo>
                  <a:pt x="496" y="548"/>
                </a:lnTo>
                <a:lnTo>
                  <a:pt x="485" y="539"/>
                </a:lnTo>
                <a:lnTo>
                  <a:pt x="485" y="539"/>
                </a:lnTo>
                <a:lnTo>
                  <a:pt x="489" y="533"/>
                </a:lnTo>
                <a:lnTo>
                  <a:pt x="493" y="521"/>
                </a:lnTo>
                <a:lnTo>
                  <a:pt x="493" y="521"/>
                </a:lnTo>
                <a:lnTo>
                  <a:pt x="497" y="509"/>
                </a:lnTo>
                <a:lnTo>
                  <a:pt x="498" y="502"/>
                </a:lnTo>
                <a:lnTo>
                  <a:pt x="498" y="502"/>
                </a:lnTo>
                <a:lnTo>
                  <a:pt x="499" y="501"/>
                </a:lnTo>
                <a:lnTo>
                  <a:pt x="502" y="499"/>
                </a:lnTo>
                <a:lnTo>
                  <a:pt x="502" y="496"/>
                </a:lnTo>
                <a:lnTo>
                  <a:pt x="502" y="496"/>
                </a:lnTo>
                <a:lnTo>
                  <a:pt x="505" y="480"/>
                </a:lnTo>
                <a:lnTo>
                  <a:pt x="506" y="469"/>
                </a:lnTo>
                <a:lnTo>
                  <a:pt x="509" y="462"/>
                </a:lnTo>
                <a:lnTo>
                  <a:pt x="509" y="462"/>
                </a:lnTo>
                <a:lnTo>
                  <a:pt x="512" y="455"/>
                </a:lnTo>
                <a:lnTo>
                  <a:pt x="518" y="444"/>
                </a:lnTo>
                <a:lnTo>
                  <a:pt x="526" y="431"/>
                </a:lnTo>
                <a:lnTo>
                  <a:pt x="536" y="417"/>
                </a:lnTo>
                <a:lnTo>
                  <a:pt x="536" y="417"/>
                </a:lnTo>
                <a:lnTo>
                  <a:pt x="549" y="400"/>
                </a:lnTo>
                <a:lnTo>
                  <a:pt x="560" y="381"/>
                </a:lnTo>
                <a:lnTo>
                  <a:pt x="570" y="365"/>
                </a:lnTo>
                <a:lnTo>
                  <a:pt x="573" y="357"/>
                </a:lnTo>
                <a:lnTo>
                  <a:pt x="573" y="357"/>
                </a:lnTo>
                <a:lnTo>
                  <a:pt x="577" y="340"/>
                </a:lnTo>
                <a:lnTo>
                  <a:pt x="580" y="332"/>
                </a:lnTo>
                <a:lnTo>
                  <a:pt x="582" y="330"/>
                </a:lnTo>
                <a:lnTo>
                  <a:pt x="582" y="330"/>
                </a:lnTo>
                <a:close/>
                <a:moveTo>
                  <a:pt x="562" y="626"/>
                </a:moveTo>
                <a:lnTo>
                  <a:pt x="562" y="626"/>
                </a:lnTo>
                <a:lnTo>
                  <a:pt x="565" y="656"/>
                </a:lnTo>
                <a:lnTo>
                  <a:pt x="566" y="677"/>
                </a:lnTo>
                <a:lnTo>
                  <a:pt x="566" y="690"/>
                </a:lnTo>
                <a:lnTo>
                  <a:pt x="566" y="690"/>
                </a:lnTo>
                <a:lnTo>
                  <a:pt x="566" y="696"/>
                </a:lnTo>
                <a:lnTo>
                  <a:pt x="567" y="706"/>
                </a:lnTo>
                <a:lnTo>
                  <a:pt x="571" y="731"/>
                </a:lnTo>
                <a:lnTo>
                  <a:pt x="576" y="758"/>
                </a:lnTo>
                <a:lnTo>
                  <a:pt x="577" y="779"/>
                </a:lnTo>
                <a:lnTo>
                  <a:pt x="577" y="779"/>
                </a:lnTo>
                <a:lnTo>
                  <a:pt x="579" y="799"/>
                </a:lnTo>
                <a:lnTo>
                  <a:pt x="584" y="826"/>
                </a:lnTo>
                <a:lnTo>
                  <a:pt x="590" y="869"/>
                </a:lnTo>
                <a:lnTo>
                  <a:pt x="590" y="869"/>
                </a:lnTo>
                <a:lnTo>
                  <a:pt x="592" y="874"/>
                </a:lnTo>
                <a:lnTo>
                  <a:pt x="597" y="879"/>
                </a:lnTo>
                <a:lnTo>
                  <a:pt x="609" y="893"/>
                </a:lnTo>
                <a:lnTo>
                  <a:pt x="623" y="908"/>
                </a:lnTo>
                <a:lnTo>
                  <a:pt x="629" y="916"/>
                </a:lnTo>
                <a:lnTo>
                  <a:pt x="633" y="921"/>
                </a:lnTo>
                <a:lnTo>
                  <a:pt x="633" y="921"/>
                </a:lnTo>
                <a:lnTo>
                  <a:pt x="659" y="969"/>
                </a:lnTo>
                <a:lnTo>
                  <a:pt x="659" y="969"/>
                </a:lnTo>
                <a:lnTo>
                  <a:pt x="661" y="1013"/>
                </a:lnTo>
                <a:lnTo>
                  <a:pt x="663" y="1043"/>
                </a:lnTo>
                <a:lnTo>
                  <a:pt x="664" y="1057"/>
                </a:lnTo>
                <a:lnTo>
                  <a:pt x="664" y="1057"/>
                </a:lnTo>
                <a:lnTo>
                  <a:pt x="660" y="1062"/>
                </a:lnTo>
                <a:lnTo>
                  <a:pt x="653" y="1074"/>
                </a:lnTo>
                <a:lnTo>
                  <a:pt x="643" y="1091"/>
                </a:lnTo>
                <a:lnTo>
                  <a:pt x="643" y="1091"/>
                </a:lnTo>
                <a:lnTo>
                  <a:pt x="645" y="1111"/>
                </a:lnTo>
                <a:lnTo>
                  <a:pt x="645" y="1124"/>
                </a:lnTo>
                <a:lnTo>
                  <a:pt x="643" y="1130"/>
                </a:lnTo>
                <a:lnTo>
                  <a:pt x="643" y="1130"/>
                </a:lnTo>
                <a:lnTo>
                  <a:pt x="642" y="1132"/>
                </a:lnTo>
                <a:lnTo>
                  <a:pt x="642" y="1136"/>
                </a:lnTo>
                <a:lnTo>
                  <a:pt x="641" y="1141"/>
                </a:lnTo>
                <a:lnTo>
                  <a:pt x="640" y="1143"/>
                </a:lnTo>
                <a:lnTo>
                  <a:pt x="640" y="1143"/>
                </a:lnTo>
                <a:lnTo>
                  <a:pt x="634" y="1143"/>
                </a:lnTo>
                <a:lnTo>
                  <a:pt x="630" y="1145"/>
                </a:lnTo>
                <a:lnTo>
                  <a:pt x="628" y="1148"/>
                </a:lnTo>
                <a:lnTo>
                  <a:pt x="627" y="1151"/>
                </a:lnTo>
                <a:lnTo>
                  <a:pt x="627" y="1151"/>
                </a:lnTo>
                <a:lnTo>
                  <a:pt x="624" y="1158"/>
                </a:lnTo>
                <a:lnTo>
                  <a:pt x="624" y="1164"/>
                </a:lnTo>
                <a:lnTo>
                  <a:pt x="624" y="1170"/>
                </a:lnTo>
                <a:lnTo>
                  <a:pt x="624" y="1170"/>
                </a:lnTo>
                <a:lnTo>
                  <a:pt x="621" y="1167"/>
                </a:lnTo>
                <a:lnTo>
                  <a:pt x="617" y="1163"/>
                </a:lnTo>
                <a:lnTo>
                  <a:pt x="611" y="1162"/>
                </a:lnTo>
                <a:lnTo>
                  <a:pt x="611" y="1162"/>
                </a:lnTo>
                <a:lnTo>
                  <a:pt x="607" y="1161"/>
                </a:lnTo>
                <a:lnTo>
                  <a:pt x="602" y="1162"/>
                </a:lnTo>
                <a:lnTo>
                  <a:pt x="597" y="1164"/>
                </a:lnTo>
                <a:lnTo>
                  <a:pt x="597" y="1164"/>
                </a:lnTo>
                <a:lnTo>
                  <a:pt x="596" y="1162"/>
                </a:lnTo>
                <a:lnTo>
                  <a:pt x="595" y="1156"/>
                </a:lnTo>
                <a:lnTo>
                  <a:pt x="592" y="1154"/>
                </a:lnTo>
                <a:lnTo>
                  <a:pt x="590" y="1151"/>
                </a:lnTo>
                <a:lnTo>
                  <a:pt x="586" y="1150"/>
                </a:lnTo>
                <a:lnTo>
                  <a:pt x="582" y="1149"/>
                </a:lnTo>
                <a:lnTo>
                  <a:pt x="582" y="1149"/>
                </a:lnTo>
                <a:lnTo>
                  <a:pt x="577" y="1149"/>
                </a:lnTo>
                <a:lnTo>
                  <a:pt x="571" y="1150"/>
                </a:lnTo>
                <a:lnTo>
                  <a:pt x="562" y="1154"/>
                </a:lnTo>
                <a:lnTo>
                  <a:pt x="556" y="1158"/>
                </a:lnTo>
                <a:lnTo>
                  <a:pt x="554" y="1160"/>
                </a:lnTo>
                <a:lnTo>
                  <a:pt x="536" y="1151"/>
                </a:lnTo>
                <a:lnTo>
                  <a:pt x="539" y="1138"/>
                </a:lnTo>
                <a:lnTo>
                  <a:pt x="528" y="1127"/>
                </a:lnTo>
                <a:lnTo>
                  <a:pt x="528" y="1119"/>
                </a:lnTo>
                <a:lnTo>
                  <a:pt x="528" y="1119"/>
                </a:lnTo>
                <a:lnTo>
                  <a:pt x="533" y="1117"/>
                </a:lnTo>
                <a:lnTo>
                  <a:pt x="536" y="1114"/>
                </a:lnTo>
                <a:lnTo>
                  <a:pt x="536" y="1114"/>
                </a:lnTo>
                <a:lnTo>
                  <a:pt x="523" y="1101"/>
                </a:lnTo>
                <a:lnTo>
                  <a:pt x="493" y="1075"/>
                </a:lnTo>
                <a:lnTo>
                  <a:pt x="448" y="1036"/>
                </a:lnTo>
                <a:lnTo>
                  <a:pt x="448" y="1036"/>
                </a:lnTo>
                <a:lnTo>
                  <a:pt x="439" y="1023"/>
                </a:lnTo>
                <a:lnTo>
                  <a:pt x="431" y="1012"/>
                </a:lnTo>
                <a:lnTo>
                  <a:pt x="427" y="1004"/>
                </a:lnTo>
                <a:lnTo>
                  <a:pt x="427" y="1004"/>
                </a:lnTo>
                <a:lnTo>
                  <a:pt x="405" y="945"/>
                </a:lnTo>
                <a:lnTo>
                  <a:pt x="405" y="945"/>
                </a:lnTo>
                <a:lnTo>
                  <a:pt x="410" y="937"/>
                </a:lnTo>
                <a:lnTo>
                  <a:pt x="414" y="931"/>
                </a:lnTo>
                <a:lnTo>
                  <a:pt x="416" y="929"/>
                </a:lnTo>
                <a:lnTo>
                  <a:pt x="416" y="929"/>
                </a:lnTo>
                <a:lnTo>
                  <a:pt x="425" y="931"/>
                </a:lnTo>
                <a:lnTo>
                  <a:pt x="430" y="932"/>
                </a:lnTo>
                <a:lnTo>
                  <a:pt x="434" y="932"/>
                </a:lnTo>
                <a:lnTo>
                  <a:pt x="434" y="932"/>
                </a:lnTo>
                <a:lnTo>
                  <a:pt x="441" y="932"/>
                </a:lnTo>
                <a:lnTo>
                  <a:pt x="453" y="932"/>
                </a:lnTo>
                <a:lnTo>
                  <a:pt x="466" y="933"/>
                </a:lnTo>
                <a:lnTo>
                  <a:pt x="472" y="932"/>
                </a:lnTo>
                <a:lnTo>
                  <a:pt x="472" y="932"/>
                </a:lnTo>
                <a:lnTo>
                  <a:pt x="493" y="926"/>
                </a:lnTo>
                <a:lnTo>
                  <a:pt x="512" y="920"/>
                </a:lnTo>
                <a:lnTo>
                  <a:pt x="512" y="932"/>
                </a:lnTo>
                <a:lnTo>
                  <a:pt x="512" y="932"/>
                </a:lnTo>
                <a:lnTo>
                  <a:pt x="516" y="935"/>
                </a:lnTo>
                <a:lnTo>
                  <a:pt x="520" y="936"/>
                </a:lnTo>
                <a:lnTo>
                  <a:pt x="523" y="937"/>
                </a:lnTo>
                <a:lnTo>
                  <a:pt x="523" y="937"/>
                </a:lnTo>
                <a:lnTo>
                  <a:pt x="528" y="936"/>
                </a:lnTo>
                <a:lnTo>
                  <a:pt x="530" y="935"/>
                </a:lnTo>
                <a:lnTo>
                  <a:pt x="533" y="932"/>
                </a:lnTo>
                <a:lnTo>
                  <a:pt x="533" y="932"/>
                </a:lnTo>
                <a:lnTo>
                  <a:pt x="535" y="875"/>
                </a:lnTo>
                <a:lnTo>
                  <a:pt x="536" y="836"/>
                </a:lnTo>
                <a:lnTo>
                  <a:pt x="536" y="817"/>
                </a:lnTo>
                <a:lnTo>
                  <a:pt x="536" y="817"/>
                </a:lnTo>
                <a:lnTo>
                  <a:pt x="530" y="810"/>
                </a:lnTo>
                <a:lnTo>
                  <a:pt x="526" y="802"/>
                </a:lnTo>
                <a:lnTo>
                  <a:pt x="533" y="792"/>
                </a:lnTo>
                <a:lnTo>
                  <a:pt x="533" y="792"/>
                </a:lnTo>
                <a:lnTo>
                  <a:pt x="537" y="791"/>
                </a:lnTo>
                <a:lnTo>
                  <a:pt x="541" y="789"/>
                </a:lnTo>
                <a:lnTo>
                  <a:pt x="543" y="787"/>
                </a:lnTo>
                <a:lnTo>
                  <a:pt x="543" y="787"/>
                </a:lnTo>
                <a:lnTo>
                  <a:pt x="545" y="773"/>
                </a:lnTo>
                <a:lnTo>
                  <a:pt x="546" y="743"/>
                </a:lnTo>
                <a:lnTo>
                  <a:pt x="546" y="713"/>
                </a:lnTo>
                <a:lnTo>
                  <a:pt x="545" y="700"/>
                </a:lnTo>
                <a:lnTo>
                  <a:pt x="545" y="700"/>
                </a:lnTo>
                <a:lnTo>
                  <a:pt x="534" y="685"/>
                </a:lnTo>
                <a:lnTo>
                  <a:pt x="562" y="626"/>
                </a:lnTo>
                <a:close/>
                <a:moveTo>
                  <a:pt x="389" y="950"/>
                </a:moveTo>
                <a:lnTo>
                  <a:pt x="389" y="1007"/>
                </a:lnTo>
                <a:lnTo>
                  <a:pt x="402" y="1007"/>
                </a:lnTo>
                <a:lnTo>
                  <a:pt x="402" y="1007"/>
                </a:lnTo>
                <a:lnTo>
                  <a:pt x="400" y="1001"/>
                </a:lnTo>
                <a:lnTo>
                  <a:pt x="400" y="997"/>
                </a:lnTo>
                <a:lnTo>
                  <a:pt x="400" y="995"/>
                </a:lnTo>
                <a:lnTo>
                  <a:pt x="402" y="995"/>
                </a:lnTo>
                <a:lnTo>
                  <a:pt x="402" y="995"/>
                </a:lnTo>
                <a:lnTo>
                  <a:pt x="403" y="997"/>
                </a:lnTo>
                <a:lnTo>
                  <a:pt x="405" y="1000"/>
                </a:lnTo>
                <a:lnTo>
                  <a:pt x="412" y="1012"/>
                </a:lnTo>
                <a:lnTo>
                  <a:pt x="419" y="1025"/>
                </a:lnTo>
                <a:lnTo>
                  <a:pt x="427" y="1036"/>
                </a:lnTo>
                <a:lnTo>
                  <a:pt x="427" y="1036"/>
                </a:lnTo>
                <a:lnTo>
                  <a:pt x="441" y="1049"/>
                </a:lnTo>
                <a:lnTo>
                  <a:pt x="462" y="1067"/>
                </a:lnTo>
                <a:lnTo>
                  <a:pt x="481" y="1083"/>
                </a:lnTo>
                <a:lnTo>
                  <a:pt x="490" y="1091"/>
                </a:lnTo>
                <a:lnTo>
                  <a:pt x="490" y="1091"/>
                </a:lnTo>
                <a:lnTo>
                  <a:pt x="437" y="1087"/>
                </a:lnTo>
                <a:lnTo>
                  <a:pt x="437" y="1087"/>
                </a:lnTo>
                <a:lnTo>
                  <a:pt x="412" y="1070"/>
                </a:lnTo>
                <a:lnTo>
                  <a:pt x="391" y="1057"/>
                </a:lnTo>
                <a:lnTo>
                  <a:pt x="383" y="1050"/>
                </a:lnTo>
                <a:lnTo>
                  <a:pt x="375" y="1044"/>
                </a:lnTo>
                <a:lnTo>
                  <a:pt x="375" y="1044"/>
                </a:lnTo>
                <a:lnTo>
                  <a:pt x="340" y="1010"/>
                </a:lnTo>
                <a:lnTo>
                  <a:pt x="313" y="986"/>
                </a:lnTo>
                <a:lnTo>
                  <a:pt x="316" y="980"/>
                </a:lnTo>
                <a:lnTo>
                  <a:pt x="350" y="980"/>
                </a:lnTo>
                <a:lnTo>
                  <a:pt x="354" y="950"/>
                </a:lnTo>
                <a:lnTo>
                  <a:pt x="354" y="950"/>
                </a:lnTo>
                <a:lnTo>
                  <a:pt x="372" y="949"/>
                </a:lnTo>
                <a:lnTo>
                  <a:pt x="384" y="949"/>
                </a:lnTo>
                <a:lnTo>
                  <a:pt x="387" y="949"/>
                </a:lnTo>
                <a:lnTo>
                  <a:pt x="389" y="950"/>
                </a:lnTo>
                <a:lnTo>
                  <a:pt x="389" y="950"/>
                </a:lnTo>
                <a:close/>
                <a:moveTo>
                  <a:pt x="298" y="980"/>
                </a:moveTo>
                <a:lnTo>
                  <a:pt x="298" y="991"/>
                </a:lnTo>
                <a:lnTo>
                  <a:pt x="222" y="991"/>
                </a:lnTo>
                <a:lnTo>
                  <a:pt x="215" y="950"/>
                </a:lnTo>
                <a:lnTo>
                  <a:pt x="215" y="950"/>
                </a:lnTo>
                <a:lnTo>
                  <a:pt x="225" y="945"/>
                </a:lnTo>
                <a:lnTo>
                  <a:pt x="238" y="942"/>
                </a:lnTo>
                <a:lnTo>
                  <a:pt x="238" y="942"/>
                </a:lnTo>
                <a:lnTo>
                  <a:pt x="247" y="941"/>
                </a:lnTo>
                <a:lnTo>
                  <a:pt x="254" y="942"/>
                </a:lnTo>
                <a:lnTo>
                  <a:pt x="255" y="975"/>
                </a:lnTo>
                <a:lnTo>
                  <a:pt x="298" y="980"/>
                </a:lnTo>
                <a:close/>
                <a:moveTo>
                  <a:pt x="178" y="954"/>
                </a:moveTo>
                <a:lnTo>
                  <a:pt x="191" y="986"/>
                </a:lnTo>
                <a:lnTo>
                  <a:pt x="131" y="980"/>
                </a:lnTo>
                <a:lnTo>
                  <a:pt x="116" y="964"/>
                </a:lnTo>
                <a:lnTo>
                  <a:pt x="142" y="948"/>
                </a:lnTo>
                <a:lnTo>
                  <a:pt x="156" y="954"/>
                </a:lnTo>
                <a:lnTo>
                  <a:pt x="178" y="954"/>
                </a:lnTo>
                <a:close/>
                <a:moveTo>
                  <a:pt x="193" y="952"/>
                </a:moveTo>
                <a:lnTo>
                  <a:pt x="204" y="952"/>
                </a:lnTo>
                <a:lnTo>
                  <a:pt x="211" y="980"/>
                </a:lnTo>
                <a:lnTo>
                  <a:pt x="201" y="980"/>
                </a:lnTo>
                <a:lnTo>
                  <a:pt x="193" y="952"/>
                </a:lnTo>
                <a:close/>
                <a:moveTo>
                  <a:pt x="97" y="972"/>
                </a:moveTo>
                <a:lnTo>
                  <a:pt x="107" y="972"/>
                </a:lnTo>
                <a:lnTo>
                  <a:pt x="124" y="988"/>
                </a:lnTo>
                <a:lnTo>
                  <a:pt x="140" y="1057"/>
                </a:lnTo>
                <a:lnTo>
                  <a:pt x="70" y="1057"/>
                </a:lnTo>
                <a:lnTo>
                  <a:pt x="97" y="97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3" name="Freeform 8">
            <a:extLst>
              <a:ext uri="{FF2B5EF4-FFF2-40B4-BE49-F238E27FC236}">
                <a16:creationId xmlns:a16="http://schemas.microsoft.com/office/drawing/2014/main" id="{DD0FBF14-BDEB-4FE8-A059-B7723D09AD09}"/>
              </a:ext>
            </a:extLst>
          </p:cNvPr>
          <p:cNvSpPr>
            <a:spLocks/>
          </p:cNvSpPr>
          <p:nvPr/>
        </p:nvSpPr>
        <p:spPr bwMode="auto">
          <a:xfrm>
            <a:off x="6359947" y="4636054"/>
            <a:ext cx="900949" cy="1758395"/>
          </a:xfrm>
          <a:custGeom>
            <a:avLst/>
            <a:gdLst>
              <a:gd name="T0" fmla="*/ 296 w 642"/>
              <a:gd name="T1" fmla="*/ 189 h 1253"/>
              <a:gd name="T2" fmla="*/ 226 w 642"/>
              <a:gd name="T3" fmla="*/ 320 h 1253"/>
              <a:gd name="T4" fmla="*/ 198 w 642"/>
              <a:gd name="T5" fmla="*/ 448 h 1253"/>
              <a:gd name="T6" fmla="*/ 233 w 642"/>
              <a:gd name="T7" fmla="*/ 546 h 1253"/>
              <a:gd name="T8" fmla="*/ 241 w 642"/>
              <a:gd name="T9" fmla="*/ 589 h 1253"/>
              <a:gd name="T10" fmla="*/ 199 w 642"/>
              <a:gd name="T11" fmla="*/ 617 h 1253"/>
              <a:gd name="T12" fmla="*/ 146 w 642"/>
              <a:gd name="T13" fmla="*/ 625 h 1253"/>
              <a:gd name="T14" fmla="*/ 123 w 642"/>
              <a:gd name="T15" fmla="*/ 653 h 1253"/>
              <a:gd name="T16" fmla="*/ 112 w 642"/>
              <a:gd name="T17" fmla="*/ 706 h 1253"/>
              <a:gd name="T18" fmla="*/ 108 w 642"/>
              <a:gd name="T19" fmla="*/ 735 h 1253"/>
              <a:gd name="T20" fmla="*/ 59 w 642"/>
              <a:gd name="T21" fmla="*/ 758 h 1253"/>
              <a:gd name="T22" fmla="*/ 56 w 642"/>
              <a:gd name="T23" fmla="*/ 832 h 1253"/>
              <a:gd name="T24" fmla="*/ 15 w 642"/>
              <a:gd name="T25" fmla="*/ 927 h 1253"/>
              <a:gd name="T26" fmla="*/ 27 w 642"/>
              <a:gd name="T27" fmla="*/ 937 h 1253"/>
              <a:gd name="T28" fmla="*/ 6 w 642"/>
              <a:gd name="T29" fmla="*/ 1122 h 1253"/>
              <a:gd name="T30" fmla="*/ 4 w 642"/>
              <a:gd name="T31" fmla="*/ 1209 h 1253"/>
              <a:gd name="T32" fmla="*/ 64 w 642"/>
              <a:gd name="T33" fmla="*/ 1239 h 1253"/>
              <a:gd name="T34" fmla="*/ 88 w 642"/>
              <a:gd name="T35" fmla="*/ 1198 h 1253"/>
              <a:gd name="T36" fmla="*/ 56 w 642"/>
              <a:gd name="T37" fmla="*/ 1154 h 1253"/>
              <a:gd name="T38" fmla="*/ 28 w 642"/>
              <a:gd name="T39" fmla="*/ 1123 h 1253"/>
              <a:gd name="T40" fmla="*/ 151 w 642"/>
              <a:gd name="T41" fmla="*/ 1182 h 1253"/>
              <a:gd name="T42" fmla="*/ 193 w 642"/>
              <a:gd name="T43" fmla="*/ 1204 h 1253"/>
              <a:gd name="T44" fmla="*/ 222 w 642"/>
              <a:gd name="T45" fmla="*/ 1175 h 1253"/>
              <a:gd name="T46" fmla="*/ 223 w 642"/>
              <a:gd name="T47" fmla="*/ 1152 h 1253"/>
              <a:gd name="T48" fmla="*/ 222 w 642"/>
              <a:gd name="T49" fmla="*/ 1216 h 1253"/>
              <a:gd name="T50" fmla="*/ 250 w 642"/>
              <a:gd name="T51" fmla="*/ 1251 h 1253"/>
              <a:gd name="T52" fmla="*/ 280 w 642"/>
              <a:gd name="T53" fmla="*/ 1252 h 1253"/>
              <a:gd name="T54" fmla="*/ 316 w 642"/>
              <a:gd name="T55" fmla="*/ 1235 h 1253"/>
              <a:gd name="T56" fmla="*/ 311 w 642"/>
              <a:gd name="T57" fmla="*/ 1182 h 1253"/>
              <a:gd name="T58" fmla="*/ 372 w 642"/>
              <a:gd name="T59" fmla="*/ 1189 h 1253"/>
              <a:gd name="T60" fmla="*/ 399 w 642"/>
              <a:gd name="T61" fmla="*/ 1210 h 1253"/>
              <a:gd name="T62" fmla="*/ 436 w 642"/>
              <a:gd name="T63" fmla="*/ 1211 h 1253"/>
              <a:gd name="T64" fmla="*/ 460 w 642"/>
              <a:gd name="T65" fmla="*/ 1180 h 1253"/>
              <a:gd name="T66" fmla="*/ 443 w 642"/>
              <a:gd name="T67" fmla="*/ 1134 h 1253"/>
              <a:gd name="T68" fmla="*/ 420 w 642"/>
              <a:gd name="T69" fmla="*/ 1137 h 1253"/>
              <a:gd name="T70" fmla="*/ 392 w 642"/>
              <a:gd name="T71" fmla="*/ 1123 h 1253"/>
              <a:gd name="T72" fmla="*/ 403 w 642"/>
              <a:gd name="T73" fmla="*/ 1043 h 1253"/>
              <a:gd name="T74" fmla="*/ 414 w 642"/>
              <a:gd name="T75" fmla="*/ 1028 h 1253"/>
              <a:gd name="T76" fmla="*/ 472 w 642"/>
              <a:gd name="T77" fmla="*/ 1021 h 1253"/>
              <a:gd name="T78" fmla="*/ 489 w 642"/>
              <a:gd name="T79" fmla="*/ 1064 h 1253"/>
              <a:gd name="T80" fmla="*/ 495 w 642"/>
              <a:gd name="T81" fmla="*/ 1121 h 1253"/>
              <a:gd name="T82" fmla="*/ 514 w 642"/>
              <a:gd name="T83" fmla="*/ 1163 h 1253"/>
              <a:gd name="T84" fmla="*/ 579 w 642"/>
              <a:gd name="T85" fmla="*/ 1157 h 1253"/>
              <a:gd name="T86" fmla="*/ 584 w 642"/>
              <a:gd name="T87" fmla="*/ 1121 h 1253"/>
              <a:gd name="T88" fmla="*/ 574 w 642"/>
              <a:gd name="T89" fmla="*/ 1088 h 1253"/>
              <a:gd name="T90" fmla="*/ 572 w 642"/>
              <a:gd name="T91" fmla="*/ 992 h 1253"/>
              <a:gd name="T92" fmla="*/ 600 w 642"/>
              <a:gd name="T93" fmla="*/ 659 h 1253"/>
              <a:gd name="T94" fmla="*/ 603 w 642"/>
              <a:gd name="T95" fmla="*/ 512 h 1253"/>
              <a:gd name="T96" fmla="*/ 642 w 642"/>
              <a:gd name="T97" fmla="*/ 438 h 1253"/>
              <a:gd name="T98" fmla="*/ 603 w 642"/>
              <a:gd name="T99" fmla="*/ 254 h 1253"/>
              <a:gd name="T100" fmla="*/ 551 w 642"/>
              <a:gd name="T101" fmla="*/ 194 h 1253"/>
              <a:gd name="T102" fmla="*/ 475 w 642"/>
              <a:gd name="T103" fmla="*/ 137 h 1253"/>
              <a:gd name="T104" fmla="*/ 483 w 642"/>
              <a:gd name="T105" fmla="*/ 96 h 1253"/>
              <a:gd name="T106" fmla="*/ 468 w 642"/>
              <a:gd name="T107" fmla="*/ 26 h 1253"/>
              <a:gd name="T108" fmla="*/ 440 w 642"/>
              <a:gd name="T109" fmla="*/ 4 h 1253"/>
              <a:gd name="T110" fmla="*/ 381 w 642"/>
              <a:gd name="T111" fmla="*/ 2 h 1253"/>
              <a:gd name="T112" fmla="*/ 361 w 642"/>
              <a:gd name="T113" fmla="*/ 30 h 1253"/>
              <a:gd name="T114" fmla="*/ 349 w 642"/>
              <a:gd name="T115" fmla="*/ 62 h 1253"/>
              <a:gd name="T116" fmla="*/ 350 w 642"/>
              <a:gd name="T117" fmla="*/ 92 h 1253"/>
              <a:gd name="T118" fmla="*/ 364 w 642"/>
              <a:gd name="T119" fmla="*/ 167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42" h="1253">
                <a:moveTo>
                  <a:pt x="357" y="167"/>
                </a:moveTo>
                <a:lnTo>
                  <a:pt x="357" y="167"/>
                </a:lnTo>
                <a:lnTo>
                  <a:pt x="350" y="168"/>
                </a:lnTo>
                <a:lnTo>
                  <a:pt x="333" y="172"/>
                </a:lnTo>
                <a:lnTo>
                  <a:pt x="323" y="176"/>
                </a:lnTo>
                <a:lnTo>
                  <a:pt x="313" y="179"/>
                </a:lnTo>
                <a:lnTo>
                  <a:pt x="303" y="183"/>
                </a:lnTo>
                <a:lnTo>
                  <a:pt x="296" y="189"/>
                </a:lnTo>
                <a:lnTo>
                  <a:pt x="296" y="189"/>
                </a:lnTo>
                <a:lnTo>
                  <a:pt x="287" y="197"/>
                </a:lnTo>
                <a:lnTo>
                  <a:pt x="279" y="211"/>
                </a:lnTo>
                <a:lnTo>
                  <a:pt x="269" y="227"/>
                </a:lnTo>
                <a:lnTo>
                  <a:pt x="258" y="247"/>
                </a:lnTo>
                <a:lnTo>
                  <a:pt x="240" y="286"/>
                </a:lnTo>
                <a:lnTo>
                  <a:pt x="226" y="320"/>
                </a:lnTo>
                <a:lnTo>
                  <a:pt x="226" y="320"/>
                </a:lnTo>
                <a:lnTo>
                  <a:pt x="215" y="346"/>
                </a:lnTo>
                <a:lnTo>
                  <a:pt x="209" y="360"/>
                </a:lnTo>
                <a:lnTo>
                  <a:pt x="204" y="374"/>
                </a:lnTo>
                <a:lnTo>
                  <a:pt x="200" y="390"/>
                </a:lnTo>
                <a:lnTo>
                  <a:pt x="198" y="407"/>
                </a:lnTo>
                <a:lnTo>
                  <a:pt x="197" y="426"/>
                </a:lnTo>
                <a:lnTo>
                  <a:pt x="198" y="448"/>
                </a:lnTo>
                <a:lnTo>
                  <a:pt x="198" y="448"/>
                </a:lnTo>
                <a:lnTo>
                  <a:pt x="202" y="470"/>
                </a:lnTo>
                <a:lnTo>
                  <a:pt x="205" y="488"/>
                </a:lnTo>
                <a:lnTo>
                  <a:pt x="210" y="505"/>
                </a:lnTo>
                <a:lnTo>
                  <a:pt x="215" y="518"/>
                </a:lnTo>
                <a:lnTo>
                  <a:pt x="222" y="536"/>
                </a:lnTo>
                <a:lnTo>
                  <a:pt x="226" y="542"/>
                </a:lnTo>
                <a:lnTo>
                  <a:pt x="233" y="546"/>
                </a:lnTo>
                <a:lnTo>
                  <a:pt x="233" y="546"/>
                </a:lnTo>
                <a:lnTo>
                  <a:pt x="244" y="566"/>
                </a:lnTo>
                <a:lnTo>
                  <a:pt x="244" y="566"/>
                </a:lnTo>
                <a:lnTo>
                  <a:pt x="248" y="573"/>
                </a:lnTo>
                <a:lnTo>
                  <a:pt x="251" y="578"/>
                </a:lnTo>
                <a:lnTo>
                  <a:pt x="254" y="579"/>
                </a:lnTo>
                <a:lnTo>
                  <a:pt x="254" y="579"/>
                </a:lnTo>
                <a:lnTo>
                  <a:pt x="248" y="584"/>
                </a:lnTo>
                <a:lnTo>
                  <a:pt x="241" y="589"/>
                </a:lnTo>
                <a:lnTo>
                  <a:pt x="233" y="597"/>
                </a:lnTo>
                <a:lnTo>
                  <a:pt x="233" y="597"/>
                </a:lnTo>
                <a:lnTo>
                  <a:pt x="225" y="606"/>
                </a:lnTo>
                <a:lnTo>
                  <a:pt x="220" y="614"/>
                </a:lnTo>
                <a:lnTo>
                  <a:pt x="216" y="622"/>
                </a:lnTo>
                <a:lnTo>
                  <a:pt x="216" y="622"/>
                </a:lnTo>
                <a:lnTo>
                  <a:pt x="209" y="619"/>
                </a:lnTo>
                <a:lnTo>
                  <a:pt x="199" y="617"/>
                </a:lnTo>
                <a:lnTo>
                  <a:pt x="185" y="614"/>
                </a:lnTo>
                <a:lnTo>
                  <a:pt x="185" y="614"/>
                </a:lnTo>
                <a:lnTo>
                  <a:pt x="176" y="613"/>
                </a:lnTo>
                <a:lnTo>
                  <a:pt x="169" y="614"/>
                </a:lnTo>
                <a:lnTo>
                  <a:pt x="163" y="614"/>
                </a:lnTo>
                <a:lnTo>
                  <a:pt x="158" y="617"/>
                </a:lnTo>
                <a:lnTo>
                  <a:pt x="151" y="620"/>
                </a:lnTo>
                <a:lnTo>
                  <a:pt x="146" y="625"/>
                </a:lnTo>
                <a:lnTo>
                  <a:pt x="146" y="625"/>
                </a:lnTo>
                <a:lnTo>
                  <a:pt x="143" y="630"/>
                </a:lnTo>
                <a:lnTo>
                  <a:pt x="139" y="637"/>
                </a:lnTo>
                <a:lnTo>
                  <a:pt x="135" y="646"/>
                </a:lnTo>
                <a:lnTo>
                  <a:pt x="135" y="646"/>
                </a:lnTo>
                <a:lnTo>
                  <a:pt x="133" y="646"/>
                </a:lnTo>
                <a:lnTo>
                  <a:pt x="127" y="649"/>
                </a:lnTo>
                <a:lnTo>
                  <a:pt x="123" y="653"/>
                </a:lnTo>
                <a:lnTo>
                  <a:pt x="119" y="657"/>
                </a:lnTo>
                <a:lnTo>
                  <a:pt x="115" y="663"/>
                </a:lnTo>
                <a:lnTo>
                  <a:pt x="111" y="670"/>
                </a:lnTo>
                <a:lnTo>
                  <a:pt x="111" y="670"/>
                </a:lnTo>
                <a:lnTo>
                  <a:pt x="110" y="678"/>
                </a:lnTo>
                <a:lnTo>
                  <a:pt x="110" y="688"/>
                </a:lnTo>
                <a:lnTo>
                  <a:pt x="111" y="697"/>
                </a:lnTo>
                <a:lnTo>
                  <a:pt x="112" y="706"/>
                </a:lnTo>
                <a:lnTo>
                  <a:pt x="117" y="720"/>
                </a:lnTo>
                <a:lnTo>
                  <a:pt x="119" y="725"/>
                </a:lnTo>
                <a:lnTo>
                  <a:pt x="119" y="725"/>
                </a:lnTo>
                <a:lnTo>
                  <a:pt x="117" y="726"/>
                </a:lnTo>
                <a:lnTo>
                  <a:pt x="115" y="730"/>
                </a:lnTo>
                <a:lnTo>
                  <a:pt x="111" y="736"/>
                </a:lnTo>
                <a:lnTo>
                  <a:pt x="111" y="736"/>
                </a:lnTo>
                <a:lnTo>
                  <a:pt x="108" y="735"/>
                </a:lnTo>
                <a:lnTo>
                  <a:pt x="102" y="735"/>
                </a:lnTo>
                <a:lnTo>
                  <a:pt x="96" y="736"/>
                </a:lnTo>
                <a:lnTo>
                  <a:pt x="88" y="737"/>
                </a:lnTo>
                <a:lnTo>
                  <a:pt x="80" y="741"/>
                </a:lnTo>
                <a:lnTo>
                  <a:pt x="71" y="746"/>
                </a:lnTo>
                <a:lnTo>
                  <a:pt x="63" y="753"/>
                </a:lnTo>
                <a:lnTo>
                  <a:pt x="63" y="753"/>
                </a:lnTo>
                <a:lnTo>
                  <a:pt x="59" y="758"/>
                </a:lnTo>
                <a:lnTo>
                  <a:pt x="57" y="763"/>
                </a:lnTo>
                <a:lnTo>
                  <a:pt x="52" y="773"/>
                </a:lnTo>
                <a:lnTo>
                  <a:pt x="51" y="785"/>
                </a:lnTo>
                <a:lnTo>
                  <a:pt x="51" y="798"/>
                </a:lnTo>
                <a:lnTo>
                  <a:pt x="52" y="810"/>
                </a:lnTo>
                <a:lnTo>
                  <a:pt x="53" y="819"/>
                </a:lnTo>
                <a:lnTo>
                  <a:pt x="56" y="832"/>
                </a:lnTo>
                <a:lnTo>
                  <a:pt x="56" y="832"/>
                </a:lnTo>
                <a:lnTo>
                  <a:pt x="61" y="845"/>
                </a:lnTo>
                <a:lnTo>
                  <a:pt x="63" y="849"/>
                </a:lnTo>
                <a:lnTo>
                  <a:pt x="63" y="849"/>
                </a:lnTo>
                <a:lnTo>
                  <a:pt x="38" y="884"/>
                </a:lnTo>
                <a:lnTo>
                  <a:pt x="21" y="911"/>
                </a:lnTo>
                <a:lnTo>
                  <a:pt x="16" y="920"/>
                </a:lnTo>
                <a:lnTo>
                  <a:pt x="15" y="924"/>
                </a:lnTo>
                <a:lnTo>
                  <a:pt x="15" y="927"/>
                </a:lnTo>
                <a:lnTo>
                  <a:pt x="15" y="927"/>
                </a:lnTo>
                <a:lnTo>
                  <a:pt x="17" y="931"/>
                </a:lnTo>
                <a:lnTo>
                  <a:pt x="18" y="935"/>
                </a:lnTo>
                <a:lnTo>
                  <a:pt x="21" y="936"/>
                </a:lnTo>
                <a:lnTo>
                  <a:pt x="22" y="936"/>
                </a:lnTo>
                <a:lnTo>
                  <a:pt x="22" y="936"/>
                </a:lnTo>
                <a:lnTo>
                  <a:pt x="23" y="936"/>
                </a:lnTo>
                <a:lnTo>
                  <a:pt x="27" y="937"/>
                </a:lnTo>
                <a:lnTo>
                  <a:pt x="32" y="940"/>
                </a:lnTo>
                <a:lnTo>
                  <a:pt x="32" y="940"/>
                </a:lnTo>
                <a:lnTo>
                  <a:pt x="21" y="1023"/>
                </a:lnTo>
                <a:lnTo>
                  <a:pt x="12" y="1081"/>
                </a:lnTo>
                <a:lnTo>
                  <a:pt x="8" y="1110"/>
                </a:lnTo>
                <a:lnTo>
                  <a:pt x="8" y="1110"/>
                </a:lnTo>
                <a:lnTo>
                  <a:pt x="6" y="1113"/>
                </a:lnTo>
                <a:lnTo>
                  <a:pt x="6" y="1122"/>
                </a:lnTo>
                <a:lnTo>
                  <a:pt x="5" y="1143"/>
                </a:lnTo>
                <a:lnTo>
                  <a:pt x="4" y="1175"/>
                </a:lnTo>
                <a:lnTo>
                  <a:pt x="4" y="1175"/>
                </a:lnTo>
                <a:lnTo>
                  <a:pt x="3" y="1178"/>
                </a:lnTo>
                <a:lnTo>
                  <a:pt x="0" y="1187"/>
                </a:lnTo>
                <a:lnTo>
                  <a:pt x="0" y="1193"/>
                </a:lnTo>
                <a:lnTo>
                  <a:pt x="2" y="1200"/>
                </a:lnTo>
                <a:lnTo>
                  <a:pt x="4" y="1209"/>
                </a:lnTo>
                <a:lnTo>
                  <a:pt x="8" y="1217"/>
                </a:lnTo>
                <a:lnTo>
                  <a:pt x="8" y="1217"/>
                </a:lnTo>
                <a:lnTo>
                  <a:pt x="15" y="1225"/>
                </a:lnTo>
                <a:lnTo>
                  <a:pt x="23" y="1231"/>
                </a:lnTo>
                <a:lnTo>
                  <a:pt x="33" y="1237"/>
                </a:lnTo>
                <a:lnTo>
                  <a:pt x="44" y="1240"/>
                </a:lnTo>
                <a:lnTo>
                  <a:pt x="55" y="1241"/>
                </a:lnTo>
                <a:lnTo>
                  <a:pt x="64" y="1239"/>
                </a:lnTo>
                <a:lnTo>
                  <a:pt x="69" y="1237"/>
                </a:lnTo>
                <a:lnTo>
                  <a:pt x="74" y="1235"/>
                </a:lnTo>
                <a:lnTo>
                  <a:pt x="78" y="1231"/>
                </a:lnTo>
                <a:lnTo>
                  <a:pt x="81" y="1228"/>
                </a:lnTo>
                <a:lnTo>
                  <a:pt x="81" y="1228"/>
                </a:lnTo>
                <a:lnTo>
                  <a:pt x="86" y="1218"/>
                </a:lnTo>
                <a:lnTo>
                  <a:pt x="88" y="1209"/>
                </a:lnTo>
                <a:lnTo>
                  <a:pt x="88" y="1198"/>
                </a:lnTo>
                <a:lnTo>
                  <a:pt x="87" y="1188"/>
                </a:lnTo>
                <a:lnTo>
                  <a:pt x="85" y="1178"/>
                </a:lnTo>
                <a:lnTo>
                  <a:pt x="81" y="1170"/>
                </a:lnTo>
                <a:lnTo>
                  <a:pt x="76" y="1163"/>
                </a:lnTo>
                <a:lnTo>
                  <a:pt x="70" y="1158"/>
                </a:lnTo>
                <a:lnTo>
                  <a:pt x="70" y="1158"/>
                </a:lnTo>
                <a:lnTo>
                  <a:pt x="63" y="1156"/>
                </a:lnTo>
                <a:lnTo>
                  <a:pt x="56" y="1154"/>
                </a:lnTo>
                <a:lnTo>
                  <a:pt x="49" y="1154"/>
                </a:lnTo>
                <a:lnTo>
                  <a:pt x="41" y="1156"/>
                </a:lnTo>
                <a:lnTo>
                  <a:pt x="29" y="1158"/>
                </a:lnTo>
                <a:lnTo>
                  <a:pt x="26" y="1158"/>
                </a:lnTo>
                <a:lnTo>
                  <a:pt x="26" y="1158"/>
                </a:lnTo>
                <a:lnTo>
                  <a:pt x="26" y="1158"/>
                </a:lnTo>
                <a:lnTo>
                  <a:pt x="27" y="1140"/>
                </a:lnTo>
                <a:lnTo>
                  <a:pt x="28" y="1123"/>
                </a:lnTo>
                <a:lnTo>
                  <a:pt x="161" y="1134"/>
                </a:lnTo>
                <a:lnTo>
                  <a:pt x="161" y="1154"/>
                </a:lnTo>
                <a:lnTo>
                  <a:pt x="161" y="1154"/>
                </a:lnTo>
                <a:lnTo>
                  <a:pt x="157" y="1157"/>
                </a:lnTo>
                <a:lnTo>
                  <a:pt x="152" y="1164"/>
                </a:lnTo>
                <a:lnTo>
                  <a:pt x="151" y="1170"/>
                </a:lnTo>
                <a:lnTo>
                  <a:pt x="150" y="1175"/>
                </a:lnTo>
                <a:lnTo>
                  <a:pt x="151" y="1182"/>
                </a:lnTo>
                <a:lnTo>
                  <a:pt x="153" y="1189"/>
                </a:lnTo>
                <a:lnTo>
                  <a:pt x="153" y="1189"/>
                </a:lnTo>
                <a:lnTo>
                  <a:pt x="158" y="1195"/>
                </a:lnTo>
                <a:lnTo>
                  <a:pt x="164" y="1200"/>
                </a:lnTo>
                <a:lnTo>
                  <a:pt x="172" y="1204"/>
                </a:lnTo>
                <a:lnTo>
                  <a:pt x="179" y="1205"/>
                </a:lnTo>
                <a:lnTo>
                  <a:pt x="186" y="1205"/>
                </a:lnTo>
                <a:lnTo>
                  <a:pt x="193" y="1204"/>
                </a:lnTo>
                <a:lnTo>
                  <a:pt x="200" y="1203"/>
                </a:lnTo>
                <a:lnTo>
                  <a:pt x="205" y="1200"/>
                </a:lnTo>
                <a:lnTo>
                  <a:pt x="205" y="1200"/>
                </a:lnTo>
                <a:lnTo>
                  <a:pt x="213" y="1194"/>
                </a:lnTo>
                <a:lnTo>
                  <a:pt x="219" y="1189"/>
                </a:lnTo>
                <a:lnTo>
                  <a:pt x="221" y="1183"/>
                </a:lnTo>
                <a:lnTo>
                  <a:pt x="222" y="1175"/>
                </a:lnTo>
                <a:lnTo>
                  <a:pt x="222" y="1175"/>
                </a:lnTo>
                <a:lnTo>
                  <a:pt x="222" y="1166"/>
                </a:lnTo>
                <a:lnTo>
                  <a:pt x="220" y="1159"/>
                </a:lnTo>
                <a:lnTo>
                  <a:pt x="217" y="1153"/>
                </a:lnTo>
                <a:lnTo>
                  <a:pt x="216" y="1152"/>
                </a:lnTo>
                <a:lnTo>
                  <a:pt x="216" y="1151"/>
                </a:lnTo>
                <a:lnTo>
                  <a:pt x="216" y="1151"/>
                </a:lnTo>
                <a:lnTo>
                  <a:pt x="217" y="1152"/>
                </a:lnTo>
                <a:lnTo>
                  <a:pt x="223" y="1152"/>
                </a:lnTo>
                <a:lnTo>
                  <a:pt x="233" y="1151"/>
                </a:lnTo>
                <a:lnTo>
                  <a:pt x="233" y="1186"/>
                </a:lnTo>
                <a:lnTo>
                  <a:pt x="233" y="1186"/>
                </a:lnTo>
                <a:lnTo>
                  <a:pt x="231" y="1188"/>
                </a:lnTo>
                <a:lnTo>
                  <a:pt x="226" y="1197"/>
                </a:lnTo>
                <a:lnTo>
                  <a:pt x="223" y="1203"/>
                </a:lnTo>
                <a:lnTo>
                  <a:pt x="222" y="1209"/>
                </a:lnTo>
                <a:lnTo>
                  <a:pt x="222" y="1216"/>
                </a:lnTo>
                <a:lnTo>
                  <a:pt x="222" y="1224"/>
                </a:lnTo>
                <a:lnTo>
                  <a:pt x="222" y="1224"/>
                </a:lnTo>
                <a:lnTo>
                  <a:pt x="225" y="1231"/>
                </a:lnTo>
                <a:lnTo>
                  <a:pt x="229" y="1237"/>
                </a:lnTo>
                <a:lnTo>
                  <a:pt x="234" y="1242"/>
                </a:lnTo>
                <a:lnTo>
                  <a:pt x="239" y="1246"/>
                </a:lnTo>
                <a:lnTo>
                  <a:pt x="245" y="1248"/>
                </a:lnTo>
                <a:lnTo>
                  <a:pt x="250" y="1251"/>
                </a:lnTo>
                <a:lnTo>
                  <a:pt x="257" y="1252"/>
                </a:lnTo>
                <a:lnTo>
                  <a:pt x="257" y="1252"/>
                </a:lnTo>
                <a:lnTo>
                  <a:pt x="262" y="1251"/>
                </a:lnTo>
                <a:lnTo>
                  <a:pt x="267" y="1250"/>
                </a:lnTo>
                <a:lnTo>
                  <a:pt x="270" y="1248"/>
                </a:lnTo>
                <a:lnTo>
                  <a:pt x="270" y="1248"/>
                </a:lnTo>
                <a:lnTo>
                  <a:pt x="273" y="1250"/>
                </a:lnTo>
                <a:lnTo>
                  <a:pt x="280" y="1252"/>
                </a:lnTo>
                <a:lnTo>
                  <a:pt x="290" y="1253"/>
                </a:lnTo>
                <a:lnTo>
                  <a:pt x="296" y="1253"/>
                </a:lnTo>
                <a:lnTo>
                  <a:pt x="302" y="1252"/>
                </a:lnTo>
                <a:lnTo>
                  <a:pt x="302" y="1252"/>
                </a:lnTo>
                <a:lnTo>
                  <a:pt x="305" y="1251"/>
                </a:lnTo>
                <a:lnTo>
                  <a:pt x="308" y="1248"/>
                </a:lnTo>
                <a:lnTo>
                  <a:pt x="313" y="1242"/>
                </a:lnTo>
                <a:lnTo>
                  <a:pt x="316" y="1235"/>
                </a:lnTo>
                <a:lnTo>
                  <a:pt x="319" y="1228"/>
                </a:lnTo>
                <a:lnTo>
                  <a:pt x="320" y="1218"/>
                </a:lnTo>
                <a:lnTo>
                  <a:pt x="320" y="1210"/>
                </a:lnTo>
                <a:lnTo>
                  <a:pt x="320" y="1197"/>
                </a:lnTo>
                <a:lnTo>
                  <a:pt x="320" y="1197"/>
                </a:lnTo>
                <a:lnTo>
                  <a:pt x="319" y="1192"/>
                </a:lnTo>
                <a:lnTo>
                  <a:pt x="316" y="1187"/>
                </a:lnTo>
                <a:lnTo>
                  <a:pt x="311" y="1182"/>
                </a:lnTo>
                <a:lnTo>
                  <a:pt x="308" y="1180"/>
                </a:lnTo>
                <a:lnTo>
                  <a:pt x="305" y="1178"/>
                </a:lnTo>
                <a:lnTo>
                  <a:pt x="305" y="1158"/>
                </a:lnTo>
                <a:lnTo>
                  <a:pt x="372" y="1158"/>
                </a:lnTo>
                <a:lnTo>
                  <a:pt x="372" y="1158"/>
                </a:lnTo>
                <a:lnTo>
                  <a:pt x="369" y="1168"/>
                </a:lnTo>
                <a:lnTo>
                  <a:pt x="369" y="1178"/>
                </a:lnTo>
                <a:lnTo>
                  <a:pt x="372" y="1189"/>
                </a:lnTo>
                <a:lnTo>
                  <a:pt x="372" y="1189"/>
                </a:lnTo>
                <a:lnTo>
                  <a:pt x="374" y="1194"/>
                </a:lnTo>
                <a:lnTo>
                  <a:pt x="377" y="1199"/>
                </a:lnTo>
                <a:lnTo>
                  <a:pt x="380" y="1203"/>
                </a:lnTo>
                <a:lnTo>
                  <a:pt x="384" y="1205"/>
                </a:lnTo>
                <a:lnTo>
                  <a:pt x="392" y="1209"/>
                </a:lnTo>
                <a:lnTo>
                  <a:pt x="399" y="1210"/>
                </a:lnTo>
                <a:lnTo>
                  <a:pt x="399" y="1210"/>
                </a:lnTo>
                <a:lnTo>
                  <a:pt x="405" y="1210"/>
                </a:lnTo>
                <a:lnTo>
                  <a:pt x="413" y="1209"/>
                </a:lnTo>
                <a:lnTo>
                  <a:pt x="420" y="1206"/>
                </a:lnTo>
                <a:lnTo>
                  <a:pt x="420" y="1206"/>
                </a:lnTo>
                <a:lnTo>
                  <a:pt x="421" y="1207"/>
                </a:lnTo>
                <a:lnTo>
                  <a:pt x="425" y="1210"/>
                </a:lnTo>
                <a:lnTo>
                  <a:pt x="431" y="1211"/>
                </a:lnTo>
                <a:lnTo>
                  <a:pt x="436" y="1211"/>
                </a:lnTo>
                <a:lnTo>
                  <a:pt x="440" y="1210"/>
                </a:lnTo>
                <a:lnTo>
                  <a:pt x="440" y="1210"/>
                </a:lnTo>
                <a:lnTo>
                  <a:pt x="446" y="1207"/>
                </a:lnTo>
                <a:lnTo>
                  <a:pt x="451" y="1204"/>
                </a:lnTo>
                <a:lnTo>
                  <a:pt x="454" y="1199"/>
                </a:lnTo>
                <a:lnTo>
                  <a:pt x="457" y="1194"/>
                </a:lnTo>
                <a:lnTo>
                  <a:pt x="458" y="1187"/>
                </a:lnTo>
                <a:lnTo>
                  <a:pt x="460" y="1180"/>
                </a:lnTo>
                <a:lnTo>
                  <a:pt x="461" y="1165"/>
                </a:lnTo>
                <a:lnTo>
                  <a:pt x="461" y="1165"/>
                </a:lnTo>
                <a:lnTo>
                  <a:pt x="461" y="1158"/>
                </a:lnTo>
                <a:lnTo>
                  <a:pt x="460" y="1151"/>
                </a:lnTo>
                <a:lnTo>
                  <a:pt x="456" y="1146"/>
                </a:lnTo>
                <a:lnTo>
                  <a:pt x="452" y="1141"/>
                </a:lnTo>
                <a:lnTo>
                  <a:pt x="448" y="1136"/>
                </a:lnTo>
                <a:lnTo>
                  <a:pt x="443" y="1134"/>
                </a:lnTo>
                <a:lnTo>
                  <a:pt x="438" y="1131"/>
                </a:lnTo>
                <a:lnTo>
                  <a:pt x="433" y="1130"/>
                </a:lnTo>
                <a:lnTo>
                  <a:pt x="433" y="1130"/>
                </a:lnTo>
                <a:lnTo>
                  <a:pt x="430" y="1130"/>
                </a:lnTo>
                <a:lnTo>
                  <a:pt x="427" y="1130"/>
                </a:lnTo>
                <a:lnTo>
                  <a:pt x="422" y="1133"/>
                </a:lnTo>
                <a:lnTo>
                  <a:pt x="420" y="1136"/>
                </a:lnTo>
                <a:lnTo>
                  <a:pt x="420" y="1137"/>
                </a:lnTo>
                <a:lnTo>
                  <a:pt x="420" y="1137"/>
                </a:lnTo>
                <a:lnTo>
                  <a:pt x="415" y="1136"/>
                </a:lnTo>
                <a:lnTo>
                  <a:pt x="411" y="1134"/>
                </a:lnTo>
                <a:lnTo>
                  <a:pt x="407" y="1130"/>
                </a:lnTo>
                <a:lnTo>
                  <a:pt x="407" y="1130"/>
                </a:lnTo>
                <a:lnTo>
                  <a:pt x="401" y="1127"/>
                </a:lnTo>
                <a:lnTo>
                  <a:pt x="397" y="1124"/>
                </a:lnTo>
                <a:lnTo>
                  <a:pt x="392" y="1123"/>
                </a:lnTo>
                <a:lnTo>
                  <a:pt x="381" y="1082"/>
                </a:lnTo>
                <a:lnTo>
                  <a:pt x="381" y="1082"/>
                </a:lnTo>
                <a:lnTo>
                  <a:pt x="385" y="1078"/>
                </a:lnTo>
                <a:lnTo>
                  <a:pt x="392" y="1069"/>
                </a:lnTo>
                <a:lnTo>
                  <a:pt x="397" y="1063"/>
                </a:lnTo>
                <a:lnTo>
                  <a:pt x="399" y="1057"/>
                </a:lnTo>
                <a:lnTo>
                  <a:pt x="402" y="1049"/>
                </a:lnTo>
                <a:lnTo>
                  <a:pt x="403" y="1043"/>
                </a:lnTo>
                <a:lnTo>
                  <a:pt x="403" y="1043"/>
                </a:lnTo>
                <a:lnTo>
                  <a:pt x="401" y="1034"/>
                </a:lnTo>
                <a:lnTo>
                  <a:pt x="398" y="1025"/>
                </a:lnTo>
                <a:lnTo>
                  <a:pt x="396" y="1019"/>
                </a:lnTo>
                <a:lnTo>
                  <a:pt x="396" y="1019"/>
                </a:lnTo>
                <a:lnTo>
                  <a:pt x="398" y="1022"/>
                </a:lnTo>
                <a:lnTo>
                  <a:pt x="408" y="1025"/>
                </a:lnTo>
                <a:lnTo>
                  <a:pt x="414" y="1028"/>
                </a:lnTo>
                <a:lnTo>
                  <a:pt x="422" y="1029"/>
                </a:lnTo>
                <a:lnTo>
                  <a:pt x="431" y="1030"/>
                </a:lnTo>
                <a:lnTo>
                  <a:pt x="440" y="1030"/>
                </a:lnTo>
                <a:lnTo>
                  <a:pt x="440" y="1030"/>
                </a:lnTo>
                <a:lnTo>
                  <a:pt x="450" y="1029"/>
                </a:lnTo>
                <a:lnTo>
                  <a:pt x="458" y="1027"/>
                </a:lnTo>
                <a:lnTo>
                  <a:pt x="466" y="1023"/>
                </a:lnTo>
                <a:lnTo>
                  <a:pt x="472" y="1021"/>
                </a:lnTo>
                <a:lnTo>
                  <a:pt x="480" y="1015"/>
                </a:lnTo>
                <a:lnTo>
                  <a:pt x="483" y="1012"/>
                </a:lnTo>
                <a:lnTo>
                  <a:pt x="483" y="1012"/>
                </a:lnTo>
                <a:lnTo>
                  <a:pt x="484" y="1018"/>
                </a:lnTo>
                <a:lnTo>
                  <a:pt x="487" y="1030"/>
                </a:lnTo>
                <a:lnTo>
                  <a:pt x="490" y="1047"/>
                </a:lnTo>
                <a:lnTo>
                  <a:pt x="490" y="1055"/>
                </a:lnTo>
                <a:lnTo>
                  <a:pt x="489" y="1064"/>
                </a:lnTo>
                <a:lnTo>
                  <a:pt x="489" y="1064"/>
                </a:lnTo>
                <a:lnTo>
                  <a:pt x="489" y="1074"/>
                </a:lnTo>
                <a:lnTo>
                  <a:pt x="489" y="1082"/>
                </a:lnTo>
                <a:lnTo>
                  <a:pt x="491" y="1099"/>
                </a:lnTo>
                <a:lnTo>
                  <a:pt x="495" y="1111"/>
                </a:lnTo>
                <a:lnTo>
                  <a:pt x="496" y="1117"/>
                </a:lnTo>
                <a:lnTo>
                  <a:pt x="496" y="1117"/>
                </a:lnTo>
                <a:lnTo>
                  <a:pt x="495" y="1121"/>
                </a:lnTo>
                <a:lnTo>
                  <a:pt x="491" y="1130"/>
                </a:lnTo>
                <a:lnTo>
                  <a:pt x="491" y="1136"/>
                </a:lnTo>
                <a:lnTo>
                  <a:pt x="492" y="1142"/>
                </a:lnTo>
                <a:lnTo>
                  <a:pt x="495" y="1148"/>
                </a:lnTo>
                <a:lnTo>
                  <a:pt x="499" y="1154"/>
                </a:lnTo>
                <a:lnTo>
                  <a:pt x="499" y="1154"/>
                </a:lnTo>
                <a:lnTo>
                  <a:pt x="507" y="1159"/>
                </a:lnTo>
                <a:lnTo>
                  <a:pt x="514" y="1163"/>
                </a:lnTo>
                <a:lnTo>
                  <a:pt x="521" y="1164"/>
                </a:lnTo>
                <a:lnTo>
                  <a:pt x="530" y="1164"/>
                </a:lnTo>
                <a:lnTo>
                  <a:pt x="545" y="1163"/>
                </a:lnTo>
                <a:lnTo>
                  <a:pt x="559" y="1162"/>
                </a:lnTo>
                <a:lnTo>
                  <a:pt x="559" y="1162"/>
                </a:lnTo>
                <a:lnTo>
                  <a:pt x="569" y="1160"/>
                </a:lnTo>
                <a:lnTo>
                  <a:pt x="574" y="1159"/>
                </a:lnTo>
                <a:lnTo>
                  <a:pt x="579" y="1157"/>
                </a:lnTo>
                <a:lnTo>
                  <a:pt x="583" y="1153"/>
                </a:lnTo>
                <a:lnTo>
                  <a:pt x="585" y="1150"/>
                </a:lnTo>
                <a:lnTo>
                  <a:pt x="587" y="1146"/>
                </a:lnTo>
                <a:lnTo>
                  <a:pt x="590" y="1141"/>
                </a:lnTo>
                <a:lnTo>
                  <a:pt x="590" y="1141"/>
                </a:lnTo>
                <a:lnTo>
                  <a:pt x="590" y="1135"/>
                </a:lnTo>
                <a:lnTo>
                  <a:pt x="587" y="1128"/>
                </a:lnTo>
                <a:lnTo>
                  <a:pt x="584" y="1121"/>
                </a:lnTo>
                <a:lnTo>
                  <a:pt x="579" y="1113"/>
                </a:lnTo>
                <a:lnTo>
                  <a:pt x="569" y="1101"/>
                </a:lnTo>
                <a:lnTo>
                  <a:pt x="566" y="1095"/>
                </a:lnTo>
                <a:lnTo>
                  <a:pt x="566" y="1095"/>
                </a:lnTo>
                <a:lnTo>
                  <a:pt x="567" y="1095"/>
                </a:lnTo>
                <a:lnTo>
                  <a:pt x="571" y="1093"/>
                </a:lnTo>
                <a:lnTo>
                  <a:pt x="573" y="1090"/>
                </a:lnTo>
                <a:lnTo>
                  <a:pt x="574" y="1088"/>
                </a:lnTo>
                <a:lnTo>
                  <a:pt x="575" y="1083"/>
                </a:lnTo>
                <a:lnTo>
                  <a:pt x="575" y="1078"/>
                </a:lnTo>
                <a:lnTo>
                  <a:pt x="575" y="1078"/>
                </a:lnTo>
                <a:lnTo>
                  <a:pt x="574" y="1060"/>
                </a:lnTo>
                <a:lnTo>
                  <a:pt x="573" y="1035"/>
                </a:lnTo>
                <a:lnTo>
                  <a:pt x="572" y="1008"/>
                </a:lnTo>
                <a:lnTo>
                  <a:pt x="572" y="999"/>
                </a:lnTo>
                <a:lnTo>
                  <a:pt x="572" y="992"/>
                </a:lnTo>
                <a:lnTo>
                  <a:pt x="572" y="992"/>
                </a:lnTo>
                <a:lnTo>
                  <a:pt x="574" y="976"/>
                </a:lnTo>
                <a:lnTo>
                  <a:pt x="577" y="943"/>
                </a:lnTo>
                <a:lnTo>
                  <a:pt x="584" y="848"/>
                </a:lnTo>
                <a:lnTo>
                  <a:pt x="594" y="701"/>
                </a:lnTo>
                <a:lnTo>
                  <a:pt x="594" y="701"/>
                </a:lnTo>
                <a:lnTo>
                  <a:pt x="596" y="682"/>
                </a:lnTo>
                <a:lnTo>
                  <a:pt x="600" y="659"/>
                </a:lnTo>
                <a:lnTo>
                  <a:pt x="607" y="622"/>
                </a:lnTo>
                <a:lnTo>
                  <a:pt x="607" y="622"/>
                </a:lnTo>
                <a:lnTo>
                  <a:pt x="607" y="613"/>
                </a:lnTo>
                <a:lnTo>
                  <a:pt x="606" y="599"/>
                </a:lnTo>
                <a:lnTo>
                  <a:pt x="602" y="564"/>
                </a:lnTo>
                <a:lnTo>
                  <a:pt x="596" y="518"/>
                </a:lnTo>
                <a:lnTo>
                  <a:pt x="596" y="518"/>
                </a:lnTo>
                <a:lnTo>
                  <a:pt x="603" y="512"/>
                </a:lnTo>
                <a:lnTo>
                  <a:pt x="610" y="505"/>
                </a:lnTo>
                <a:lnTo>
                  <a:pt x="618" y="496"/>
                </a:lnTo>
                <a:lnTo>
                  <a:pt x="626" y="484"/>
                </a:lnTo>
                <a:lnTo>
                  <a:pt x="633" y="471"/>
                </a:lnTo>
                <a:lnTo>
                  <a:pt x="638" y="455"/>
                </a:lnTo>
                <a:lnTo>
                  <a:pt x="641" y="447"/>
                </a:lnTo>
                <a:lnTo>
                  <a:pt x="642" y="438"/>
                </a:lnTo>
                <a:lnTo>
                  <a:pt x="642" y="438"/>
                </a:lnTo>
                <a:lnTo>
                  <a:pt x="642" y="427"/>
                </a:lnTo>
                <a:lnTo>
                  <a:pt x="641" y="417"/>
                </a:lnTo>
                <a:lnTo>
                  <a:pt x="637" y="393"/>
                </a:lnTo>
                <a:lnTo>
                  <a:pt x="631" y="365"/>
                </a:lnTo>
                <a:lnTo>
                  <a:pt x="624" y="337"/>
                </a:lnTo>
                <a:lnTo>
                  <a:pt x="610" y="286"/>
                </a:lnTo>
                <a:lnTo>
                  <a:pt x="606" y="267"/>
                </a:lnTo>
                <a:lnTo>
                  <a:pt x="603" y="254"/>
                </a:lnTo>
                <a:lnTo>
                  <a:pt x="603" y="254"/>
                </a:lnTo>
                <a:lnTo>
                  <a:pt x="603" y="249"/>
                </a:lnTo>
                <a:lnTo>
                  <a:pt x="601" y="244"/>
                </a:lnTo>
                <a:lnTo>
                  <a:pt x="595" y="233"/>
                </a:lnTo>
                <a:lnTo>
                  <a:pt x="586" y="223"/>
                </a:lnTo>
                <a:lnTo>
                  <a:pt x="575" y="212"/>
                </a:lnTo>
                <a:lnTo>
                  <a:pt x="563" y="202"/>
                </a:lnTo>
                <a:lnTo>
                  <a:pt x="551" y="194"/>
                </a:lnTo>
                <a:lnTo>
                  <a:pt x="539" y="186"/>
                </a:lnTo>
                <a:lnTo>
                  <a:pt x="531" y="182"/>
                </a:lnTo>
                <a:lnTo>
                  <a:pt x="531" y="182"/>
                </a:lnTo>
                <a:lnTo>
                  <a:pt x="514" y="173"/>
                </a:lnTo>
                <a:lnTo>
                  <a:pt x="498" y="164"/>
                </a:lnTo>
                <a:lnTo>
                  <a:pt x="483" y="154"/>
                </a:lnTo>
                <a:lnTo>
                  <a:pt x="475" y="137"/>
                </a:lnTo>
                <a:lnTo>
                  <a:pt x="475" y="137"/>
                </a:lnTo>
                <a:lnTo>
                  <a:pt x="478" y="136"/>
                </a:lnTo>
                <a:lnTo>
                  <a:pt x="481" y="131"/>
                </a:lnTo>
                <a:lnTo>
                  <a:pt x="484" y="127"/>
                </a:lnTo>
                <a:lnTo>
                  <a:pt x="485" y="123"/>
                </a:lnTo>
                <a:lnTo>
                  <a:pt x="486" y="117"/>
                </a:lnTo>
                <a:lnTo>
                  <a:pt x="486" y="109"/>
                </a:lnTo>
                <a:lnTo>
                  <a:pt x="486" y="109"/>
                </a:lnTo>
                <a:lnTo>
                  <a:pt x="483" y="96"/>
                </a:lnTo>
                <a:lnTo>
                  <a:pt x="479" y="89"/>
                </a:lnTo>
                <a:lnTo>
                  <a:pt x="477" y="85"/>
                </a:lnTo>
                <a:lnTo>
                  <a:pt x="475" y="85"/>
                </a:lnTo>
                <a:lnTo>
                  <a:pt x="475" y="85"/>
                </a:lnTo>
                <a:lnTo>
                  <a:pt x="474" y="59"/>
                </a:lnTo>
                <a:lnTo>
                  <a:pt x="473" y="38"/>
                </a:lnTo>
                <a:lnTo>
                  <a:pt x="471" y="31"/>
                </a:lnTo>
                <a:lnTo>
                  <a:pt x="468" y="26"/>
                </a:lnTo>
                <a:lnTo>
                  <a:pt x="468" y="26"/>
                </a:lnTo>
                <a:lnTo>
                  <a:pt x="463" y="19"/>
                </a:lnTo>
                <a:lnTo>
                  <a:pt x="457" y="13"/>
                </a:lnTo>
                <a:lnTo>
                  <a:pt x="455" y="9"/>
                </a:lnTo>
                <a:lnTo>
                  <a:pt x="450" y="7"/>
                </a:lnTo>
                <a:lnTo>
                  <a:pt x="446" y="6"/>
                </a:lnTo>
                <a:lnTo>
                  <a:pt x="440" y="4"/>
                </a:lnTo>
                <a:lnTo>
                  <a:pt x="440" y="4"/>
                </a:lnTo>
                <a:lnTo>
                  <a:pt x="422" y="4"/>
                </a:lnTo>
                <a:lnTo>
                  <a:pt x="416" y="4"/>
                </a:lnTo>
                <a:lnTo>
                  <a:pt x="416" y="4"/>
                </a:lnTo>
                <a:lnTo>
                  <a:pt x="413" y="3"/>
                </a:lnTo>
                <a:lnTo>
                  <a:pt x="404" y="1"/>
                </a:lnTo>
                <a:lnTo>
                  <a:pt x="393" y="0"/>
                </a:lnTo>
                <a:lnTo>
                  <a:pt x="387" y="0"/>
                </a:lnTo>
                <a:lnTo>
                  <a:pt x="381" y="2"/>
                </a:lnTo>
                <a:lnTo>
                  <a:pt x="381" y="2"/>
                </a:lnTo>
                <a:lnTo>
                  <a:pt x="378" y="4"/>
                </a:lnTo>
                <a:lnTo>
                  <a:pt x="374" y="7"/>
                </a:lnTo>
                <a:lnTo>
                  <a:pt x="370" y="10"/>
                </a:lnTo>
                <a:lnTo>
                  <a:pt x="368" y="15"/>
                </a:lnTo>
                <a:lnTo>
                  <a:pt x="364" y="22"/>
                </a:lnTo>
                <a:lnTo>
                  <a:pt x="361" y="30"/>
                </a:lnTo>
                <a:lnTo>
                  <a:pt x="361" y="30"/>
                </a:lnTo>
                <a:lnTo>
                  <a:pt x="356" y="33"/>
                </a:lnTo>
                <a:lnTo>
                  <a:pt x="352" y="36"/>
                </a:lnTo>
                <a:lnTo>
                  <a:pt x="349" y="39"/>
                </a:lnTo>
                <a:lnTo>
                  <a:pt x="348" y="43"/>
                </a:lnTo>
                <a:lnTo>
                  <a:pt x="348" y="47"/>
                </a:lnTo>
                <a:lnTo>
                  <a:pt x="348" y="47"/>
                </a:lnTo>
                <a:lnTo>
                  <a:pt x="348" y="55"/>
                </a:lnTo>
                <a:lnTo>
                  <a:pt x="349" y="62"/>
                </a:lnTo>
                <a:lnTo>
                  <a:pt x="351" y="71"/>
                </a:lnTo>
                <a:lnTo>
                  <a:pt x="351" y="71"/>
                </a:lnTo>
                <a:lnTo>
                  <a:pt x="351" y="79"/>
                </a:lnTo>
                <a:lnTo>
                  <a:pt x="351" y="84"/>
                </a:lnTo>
                <a:lnTo>
                  <a:pt x="351" y="88"/>
                </a:lnTo>
                <a:lnTo>
                  <a:pt x="351" y="88"/>
                </a:lnTo>
                <a:lnTo>
                  <a:pt x="350" y="90"/>
                </a:lnTo>
                <a:lnTo>
                  <a:pt x="350" y="92"/>
                </a:lnTo>
                <a:lnTo>
                  <a:pt x="351" y="96"/>
                </a:lnTo>
                <a:lnTo>
                  <a:pt x="351" y="102"/>
                </a:lnTo>
                <a:lnTo>
                  <a:pt x="351" y="102"/>
                </a:lnTo>
                <a:lnTo>
                  <a:pt x="350" y="109"/>
                </a:lnTo>
                <a:lnTo>
                  <a:pt x="351" y="117"/>
                </a:lnTo>
                <a:lnTo>
                  <a:pt x="354" y="130"/>
                </a:lnTo>
                <a:lnTo>
                  <a:pt x="354" y="130"/>
                </a:lnTo>
                <a:lnTo>
                  <a:pt x="364" y="167"/>
                </a:lnTo>
                <a:lnTo>
                  <a:pt x="357" y="16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4" name="Freeform 7">
            <a:extLst>
              <a:ext uri="{FF2B5EF4-FFF2-40B4-BE49-F238E27FC236}">
                <a16:creationId xmlns:a16="http://schemas.microsoft.com/office/drawing/2014/main" id="{95379AD4-EE51-43B2-80BB-C319903415BD}"/>
              </a:ext>
            </a:extLst>
          </p:cNvPr>
          <p:cNvSpPr>
            <a:spLocks noEditPoints="1"/>
          </p:cNvSpPr>
          <p:nvPr/>
        </p:nvSpPr>
        <p:spPr bwMode="auto">
          <a:xfrm>
            <a:off x="8409445" y="4695022"/>
            <a:ext cx="594005" cy="1655423"/>
          </a:xfrm>
          <a:custGeom>
            <a:avLst/>
            <a:gdLst>
              <a:gd name="T0" fmla="*/ 89 w 427"/>
              <a:gd name="T1" fmla="*/ 229 h 1190"/>
              <a:gd name="T2" fmla="*/ 51 w 427"/>
              <a:gd name="T3" fmla="*/ 402 h 1190"/>
              <a:gd name="T4" fmla="*/ 47 w 427"/>
              <a:gd name="T5" fmla="*/ 456 h 1190"/>
              <a:gd name="T6" fmla="*/ 36 w 427"/>
              <a:gd name="T7" fmla="*/ 524 h 1190"/>
              <a:gd name="T8" fmla="*/ 5 w 427"/>
              <a:gd name="T9" fmla="*/ 559 h 1190"/>
              <a:gd name="T10" fmla="*/ 7 w 427"/>
              <a:gd name="T11" fmla="*/ 664 h 1190"/>
              <a:gd name="T12" fmla="*/ 26 w 427"/>
              <a:gd name="T13" fmla="*/ 687 h 1190"/>
              <a:gd name="T14" fmla="*/ 30 w 427"/>
              <a:gd name="T15" fmla="*/ 958 h 1190"/>
              <a:gd name="T16" fmla="*/ 15 w 427"/>
              <a:gd name="T17" fmla="*/ 998 h 1190"/>
              <a:gd name="T18" fmla="*/ 11 w 427"/>
              <a:gd name="T19" fmla="*/ 1028 h 1190"/>
              <a:gd name="T20" fmla="*/ 1 w 427"/>
              <a:gd name="T21" fmla="*/ 1062 h 1190"/>
              <a:gd name="T22" fmla="*/ 6 w 427"/>
              <a:gd name="T23" fmla="*/ 1146 h 1190"/>
              <a:gd name="T24" fmla="*/ 24 w 427"/>
              <a:gd name="T25" fmla="*/ 1147 h 1190"/>
              <a:gd name="T26" fmla="*/ 44 w 427"/>
              <a:gd name="T27" fmla="*/ 1103 h 1190"/>
              <a:gd name="T28" fmla="*/ 70 w 427"/>
              <a:gd name="T29" fmla="*/ 1089 h 1190"/>
              <a:gd name="T30" fmla="*/ 74 w 427"/>
              <a:gd name="T31" fmla="*/ 1145 h 1190"/>
              <a:gd name="T32" fmla="*/ 78 w 427"/>
              <a:gd name="T33" fmla="*/ 1180 h 1190"/>
              <a:gd name="T34" fmla="*/ 122 w 427"/>
              <a:gd name="T35" fmla="*/ 1185 h 1190"/>
              <a:gd name="T36" fmla="*/ 147 w 427"/>
              <a:gd name="T37" fmla="*/ 1145 h 1190"/>
              <a:gd name="T38" fmla="*/ 256 w 427"/>
              <a:gd name="T39" fmla="*/ 1093 h 1190"/>
              <a:gd name="T40" fmla="*/ 254 w 427"/>
              <a:gd name="T41" fmla="*/ 1135 h 1190"/>
              <a:gd name="T42" fmla="*/ 252 w 427"/>
              <a:gd name="T43" fmla="*/ 1174 h 1190"/>
              <a:gd name="T44" fmla="*/ 297 w 427"/>
              <a:gd name="T45" fmla="*/ 1182 h 1190"/>
              <a:gd name="T46" fmla="*/ 324 w 427"/>
              <a:gd name="T47" fmla="*/ 1178 h 1190"/>
              <a:gd name="T48" fmla="*/ 344 w 427"/>
              <a:gd name="T49" fmla="*/ 1144 h 1190"/>
              <a:gd name="T50" fmla="*/ 324 w 427"/>
              <a:gd name="T51" fmla="*/ 1131 h 1190"/>
              <a:gd name="T52" fmla="*/ 338 w 427"/>
              <a:gd name="T53" fmla="*/ 1037 h 1190"/>
              <a:gd name="T54" fmla="*/ 354 w 427"/>
              <a:gd name="T55" fmla="*/ 928 h 1190"/>
              <a:gd name="T56" fmla="*/ 366 w 427"/>
              <a:gd name="T57" fmla="*/ 1018 h 1190"/>
              <a:gd name="T58" fmla="*/ 359 w 427"/>
              <a:gd name="T59" fmla="*/ 1090 h 1190"/>
              <a:gd name="T60" fmla="*/ 377 w 427"/>
              <a:gd name="T61" fmla="*/ 1112 h 1190"/>
              <a:gd name="T62" fmla="*/ 398 w 427"/>
              <a:gd name="T63" fmla="*/ 1097 h 1190"/>
              <a:gd name="T64" fmla="*/ 410 w 427"/>
              <a:gd name="T65" fmla="*/ 1035 h 1190"/>
              <a:gd name="T66" fmla="*/ 410 w 427"/>
              <a:gd name="T67" fmla="*/ 1013 h 1190"/>
              <a:gd name="T68" fmla="*/ 414 w 427"/>
              <a:gd name="T69" fmla="*/ 975 h 1190"/>
              <a:gd name="T70" fmla="*/ 399 w 427"/>
              <a:gd name="T71" fmla="*/ 892 h 1190"/>
              <a:gd name="T72" fmla="*/ 389 w 427"/>
              <a:gd name="T73" fmla="*/ 677 h 1190"/>
              <a:gd name="T74" fmla="*/ 392 w 427"/>
              <a:gd name="T75" fmla="*/ 482 h 1190"/>
              <a:gd name="T76" fmla="*/ 415 w 427"/>
              <a:gd name="T77" fmla="*/ 472 h 1190"/>
              <a:gd name="T78" fmla="*/ 424 w 427"/>
              <a:gd name="T79" fmla="*/ 435 h 1190"/>
              <a:gd name="T80" fmla="*/ 417 w 427"/>
              <a:gd name="T81" fmla="*/ 311 h 1190"/>
              <a:gd name="T82" fmla="*/ 377 w 427"/>
              <a:gd name="T83" fmla="*/ 241 h 1190"/>
              <a:gd name="T84" fmla="*/ 359 w 427"/>
              <a:gd name="T85" fmla="*/ 216 h 1190"/>
              <a:gd name="T86" fmla="*/ 271 w 427"/>
              <a:gd name="T87" fmla="*/ 172 h 1190"/>
              <a:gd name="T88" fmla="*/ 296 w 427"/>
              <a:gd name="T89" fmla="*/ 150 h 1190"/>
              <a:gd name="T90" fmla="*/ 308 w 427"/>
              <a:gd name="T91" fmla="*/ 95 h 1190"/>
              <a:gd name="T92" fmla="*/ 307 w 427"/>
              <a:gd name="T93" fmla="*/ 54 h 1190"/>
              <a:gd name="T94" fmla="*/ 283 w 427"/>
              <a:gd name="T95" fmla="*/ 19 h 1190"/>
              <a:gd name="T96" fmla="*/ 238 w 427"/>
              <a:gd name="T97" fmla="*/ 0 h 1190"/>
              <a:gd name="T98" fmla="*/ 191 w 427"/>
              <a:gd name="T99" fmla="*/ 18 h 1190"/>
              <a:gd name="T100" fmla="*/ 172 w 427"/>
              <a:gd name="T101" fmla="*/ 44 h 1190"/>
              <a:gd name="T102" fmla="*/ 155 w 427"/>
              <a:gd name="T103" fmla="*/ 62 h 1190"/>
              <a:gd name="T104" fmla="*/ 135 w 427"/>
              <a:gd name="T105" fmla="*/ 84 h 1190"/>
              <a:gd name="T106" fmla="*/ 121 w 427"/>
              <a:gd name="T107" fmla="*/ 145 h 1190"/>
              <a:gd name="T108" fmla="*/ 124 w 427"/>
              <a:gd name="T109" fmla="*/ 197 h 1190"/>
              <a:gd name="T110" fmla="*/ 250 w 427"/>
              <a:gd name="T111" fmla="*/ 1061 h 1190"/>
              <a:gd name="T112" fmla="*/ 245 w 427"/>
              <a:gd name="T113" fmla="*/ 1078 h 1190"/>
              <a:gd name="T114" fmla="*/ 249 w 427"/>
              <a:gd name="T115" fmla="*/ 1060 h 1190"/>
              <a:gd name="T116" fmla="*/ 191 w 427"/>
              <a:gd name="T117" fmla="*/ 940 h 1190"/>
              <a:gd name="T118" fmla="*/ 237 w 427"/>
              <a:gd name="T119" fmla="*/ 1012 h 1190"/>
              <a:gd name="T120" fmla="*/ 184 w 427"/>
              <a:gd name="T121" fmla="*/ 1019 h 1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27" h="1190">
                <a:moveTo>
                  <a:pt x="117" y="209"/>
                </a:moveTo>
                <a:lnTo>
                  <a:pt x="117" y="209"/>
                </a:lnTo>
                <a:lnTo>
                  <a:pt x="113" y="211"/>
                </a:lnTo>
                <a:lnTo>
                  <a:pt x="101" y="218"/>
                </a:lnTo>
                <a:lnTo>
                  <a:pt x="95" y="224"/>
                </a:lnTo>
                <a:lnTo>
                  <a:pt x="89" y="229"/>
                </a:lnTo>
                <a:lnTo>
                  <a:pt x="84" y="235"/>
                </a:lnTo>
                <a:lnTo>
                  <a:pt x="81" y="241"/>
                </a:lnTo>
                <a:lnTo>
                  <a:pt x="81" y="241"/>
                </a:lnTo>
                <a:lnTo>
                  <a:pt x="75" y="272"/>
                </a:lnTo>
                <a:lnTo>
                  <a:pt x="65" y="321"/>
                </a:lnTo>
                <a:lnTo>
                  <a:pt x="51" y="402"/>
                </a:lnTo>
                <a:lnTo>
                  <a:pt x="51" y="402"/>
                </a:lnTo>
                <a:lnTo>
                  <a:pt x="50" y="416"/>
                </a:lnTo>
                <a:lnTo>
                  <a:pt x="49" y="433"/>
                </a:lnTo>
                <a:lnTo>
                  <a:pt x="47" y="448"/>
                </a:lnTo>
                <a:lnTo>
                  <a:pt x="47" y="456"/>
                </a:lnTo>
                <a:lnTo>
                  <a:pt x="47" y="456"/>
                </a:lnTo>
                <a:lnTo>
                  <a:pt x="55" y="487"/>
                </a:lnTo>
                <a:lnTo>
                  <a:pt x="58" y="504"/>
                </a:lnTo>
                <a:lnTo>
                  <a:pt x="59" y="510"/>
                </a:lnTo>
                <a:lnTo>
                  <a:pt x="59" y="512"/>
                </a:lnTo>
                <a:lnTo>
                  <a:pt x="59" y="512"/>
                </a:lnTo>
                <a:lnTo>
                  <a:pt x="36" y="524"/>
                </a:lnTo>
                <a:lnTo>
                  <a:pt x="19" y="535"/>
                </a:lnTo>
                <a:lnTo>
                  <a:pt x="12" y="539"/>
                </a:lnTo>
                <a:lnTo>
                  <a:pt x="7" y="544"/>
                </a:lnTo>
                <a:lnTo>
                  <a:pt x="7" y="544"/>
                </a:lnTo>
                <a:lnTo>
                  <a:pt x="6" y="551"/>
                </a:lnTo>
                <a:lnTo>
                  <a:pt x="5" y="559"/>
                </a:lnTo>
                <a:lnTo>
                  <a:pt x="5" y="582"/>
                </a:lnTo>
                <a:lnTo>
                  <a:pt x="7" y="602"/>
                </a:lnTo>
                <a:lnTo>
                  <a:pt x="7" y="610"/>
                </a:lnTo>
                <a:lnTo>
                  <a:pt x="7" y="610"/>
                </a:lnTo>
                <a:lnTo>
                  <a:pt x="7" y="641"/>
                </a:lnTo>
                <a:lnTo>
                  <a:pt x="7" y="664"/>
                </a:lnTo>
                <a:lnTo>
                  <a:pt x="10" y="672"/>
                </a:lnTo>
                <a:lnTo>
                  <a:pt x="11" y="677"/>
                </a:lnTo>
                <a:lnTo>
                  <a:pt x="11" y="677"/>
                </a:lnTo>
                <a:lnTo>
                  <a:pt x="21" y="684"/>
                </a:lnTo>
                <a:lnTo>
                  <a:pt x="26" y="687"/>
                </a:lnTo>
                <a:lnTo>
                  <a:pt x="26" y="687"/>
                </a:lnTo>
                <a:lnTo>
                  <a:pt x="26" y="754"/>
                </a:lnTo>
                <a:lnTo>
                  <a:pt x="26" y="826"/>
                </a:lnTo>
                <a:lnTo>
                  <a:pt x="26" y="826"/>
                </a:lnTo>
                <a:lnTo>
                  <a:pt x="30" y="847"/>
                </a:lnTo>
                <a:lnTo>
                  <a:pt x="33" y="863"/>
                </a:lnTo>
                <a:lnTo>
                  <a:pt x="30" y="958"/>
                </a:lnTo>
                <a:lnTo>
                  <a:pt x="26" y="965"/>
                </a:lnTo>
                <a:lnTo>
                  <a:pt x="23" y="991"/>
                </a:lnTo>
                <a:lnTo>
                  <a:pt x="23" y="991"/>
                </a:lnTo>
                <a:lnTo>
                  <a:pt x="19" y="992"/>
                </a:lnTo>
                <a:lnTo>
                  <a:pt x="17" y="994"/>
                </a:lnTo>
                <a:lnTo>
                  <a:pt x="15" y="998"/>
                </a:lnTo>
                <a:lnTo>
                  <a:pt x="15" y="998"/>
                </a:lnTo>
                <a:lnTo>
                  <a:pt x="14" y="1005"/>
                </a:lnTo>
                <a:lnTo>
                  <a:pt x="13" y="1014"/>
                </a:lnTo>
                <a:lnTo>
                  <a:pt x="12" y="1023"/>
                </a:lnTo>
                <a:lnTo>
                  <a:pt x="11" y="1028"/>
                </a:lnTo>
                <a:lnTo>
                  <a:pt x="11" y="1028"/>
                </a:lnTo>
                <a:lnTo>
                  <a:pt x="10" y="1029"/>
                </a:lnTo>
                <a:lnTo>
                  <a:pt x="8" y="1031"/>
                </a:lnTo>
                <a:lnTo>
                  <a:pt x="4" y="1042"/>
                </a:lnTo>
                <a:lnTo>
                  <a:pt x="4" y="1042"/>
                </a:lnTo>
                <a:lnTo>
                  <a:pt x="2" y="1049"/>
                </a:lnTo>
                <a:lnTo>
                  <a:pt x="1" y="1062"/>
                </a:lnTo>
                <a:lnTo>
                  <a:pt x="0" y="1080"/>
                </a:lnTo>
                <a:lnTo>
                  <a:pt x="0" y="1100"/>
                </a:lnTo>
                <a:lnTo>
                  <a:pt x="1" y="1119"/>
                </a:lnTo>
                <a:lnTo>
                  <a:pt x="2" y="1135"/>
                </a:lnTo>
                <a:lnTo>
                  <a:pt x="4" y="1141"/>
                </a:lnTo>
                <a:lnTo>
                  <a:pt x="6" y="1146"/>
                </a:lnTo>
                <a:lnTo>
                  <a:pt x="8" y="1150"/>
                </a:lnTo>
                <a:lnTo>
                  <a:pt x="11" y="1152"/>
                </a:lnTo>
                <a:lnTo>
                  <a:pt x="11" y="1152"/>
                </a:lnTo>
                <a:lnTo>
                  <a:pt x="14" y="1151"/>
                </a:lnTo>
                <a:lnTo>
                  <a:pt x="18" y="1151"/>
                </a:lnTo>
                <a:lnTo>
                  <a:pt x="24" y="1147"/>
                </a:lnTo>
                <a:lnTo>
                  <a:pt x="29" y="1141"/>
                </a:lnTo>
                <a:lnTo>
                  <a:pt x="34" y="1135"/>
                </a:lnTo>
                <a:lnTo>
                  <a:pt x="38" y="1127"/>
                </a:lnTo>
                <a:lnTo>
                  <a:pt x="42" y="1119"/>
                </a:lnTo>
                <a:lnTo>
                  <a:pt x="44" y="1110"/>
                </a:lnTo>
                <a:lnTo>
                  <a:pt x="44" y="1103"/>
                </a:lnTo>
                <a:lnTo>
                  <a:pt x="44" y="1103"/>
                </a:lnTo>
                <a:lnTo>
                  <a:pt x="45" y="1090"/>
                </a:lnTo>
                <a:lnTo>
                  <a:pt x="46" y="1077"/>
                </a:lnTo>
                <a:lnTo>
                  <a:pt x="47" y="1063"/>
                </a:lnTo>
                <a:lnTo>
                  <a:pt x="70" y="1063"/>
                </a:lnTo>
                <a:lnTo>
                  <a:pt x="70" y="1089"/>
                </a:lnTo>
                <a:lnTo>
                  <a:pt x="84" y="1089"/>
                </a:lnTo>
                <a:lnTo>
                  <a:pt x="84" y="1112"/>
                </a:lnTo>
                <a:lnTo>
                  <a:pt x="84" y="1112"/>
                </a:lnTo>
                <a:lnTo>
                  <a:pt x="82" y="1118"/>
                </a:lnTo>
                <a:lnTo>
                  <a:pt x="76" y="1134"/>
                </a:lnTo>
                <a:lnTo>
                  <a:pt x="74" y="1145"/>
                </a:lnTo>
                <a:lnTo>
                  <a:pt x="71" y="1155"/>
                </a:lnTo>
                <a:lnTo>
                  <a:pt x="71" y="1165"/>
                </a:lnTo>
                <a:lnTo>
                  <a:pt x="72" y="1170"/>
                </a:lnTo>
                <a:lnTo>
                  <a:pt x="74" y="1173"/>
                </a:lnTo>
                <a:lnTo>
                  <a:pt x="74" y="1173"/>
                </a:lnTo>
                <a:lnTo>
                  <a:pt x="78" y="1180"/>
                </a:lnTo>
                <a:lnTo>
                  <a:pt x="84" y="1185"/>
                </a:lnTo>
                <a:lnTo>
                  <a:pt x="91" y="1187"/>
                </a:lnTo>
                <a:lnTo>
                  <a:pt x="98" y="1190"/>
                </a:lnTo>
                <a:lnTo>
                  <a:pt x="107" y="1190"/>
                </a:lnTo>
                <a:lnTo>
                  <a:pt x="115" y="1187"/>
                </a:lnTo>
                <a:lnTo>
                  <a:pt x="122" y="1185"/>
                </a:lnTo>
                <a:lnTo>
                  <a:pt x="128" y="1180"/>
                </a:lnTo>
                <a:lnTo>
                  <a:pt x="128" y="1180"/>
                </a:lnTo>
                <a:lnTo>
                  <a:pt x="134" y="1174"/>
                </a:lnTo>
                <a:lnTo>
                  <a:pt x="139" y="1166"/>
                </a:lnTo>
                <a:lnTo>
                  <a:pt x="143" y="1155"/>
                </a:lnTo>
                <a:lnTo>
                  <a:pt x="147" y="1145"/>
                </a:lnTo>
                <a:lnTo>
                  <a:pt x="154" y="1126"/>
                </a:lnTo>
                <a:lnTo>
                  <a:pt x="158" y="1115"/>
                </a:lnTo>
                <a:lnTo>
                  <a:pt x="158" y="1115"/>
                </a:lnTo>
                <a:lnTo>
                  <a:pt x="166" y="1101"/>
                </a:lnTo>
                <a:lnTo>
                  <a:pt x="172" y="1093"/>
                </a:lnTo>
                <a:lnTo>
                  <a:pt x="256" y="1093"/>
                </a:lnTo>
                <a:lnTo>
                  <a:pt x="256" y="1093"/>
                </a:lnTo>
                <a:lnTo>
                  <a:pt x="257" y="1101"/>
                </a:lnTo>
                <a:lnTo>
                  <a:pt x="256" y="1122"/>
                </a:lnTo>
                <a:lnTo>
                  <a:pt x="256" y="1122"/>
                </a:lnTo>
                <a:lnTo>
                  <a:pt x="255" y="1131"/>
                </a:lnTo>
                <a:lnTo>
                  <a:pt x="254" y="1135"/>
                </a:lnTo>
                <a:lnTo>
                  <a:pt x="251" y="1140"/>
                </a:lnTo>
                <a:lnTo>
                  <a:pt x="249" y="1152"/>
                </a:lnTo>
                <a:lnTo>
                  <a:pt x="249" y="1152"/>
                </a:lnTo>
                <a:lnTo>
                  <a:pt x="249" y="1159"/>
                </a:lnTo>
                <a:lnTo>
                  <a:pt x="249" y="1165"/>
                </a:lnTo>
                <a:lnTo>
                  <a:pt x="252" y="1174"/>
                </a:lnTo>
                <a:lnTo>
                  <a:pt x="255" y="1179"/>
                </a:lnTo>
                <a:lnTo>
                  <a:pt x="256" y="1180"/>
                </a:lnTo>
                <a:lnTo>
                  <a:pt x="256" y="1180"/>
                </a:lnTo>
                <a:lnTo>
                  <a:pt x="277" y="1182"/>
                </a:lnTo>
                <a:lnTo>
                  <a:pt x="293" y="1182"/>
                </a:lnTo>
                <a:lnTo>
                  <a:pt x="297" y="1182"/>
                </a:lnTo>
                <a:lnTo>
                  <a:pt x="300" y="1180"/>
                </a:lnTo>
                <a:lnTo>
                  <a:pt x="300" y="1180"/>
                </a:lnTo>
                <a:lnTo>
                  <a:pt x="302" y="1180"/>
                </a:lnTo>
                <a:lnTo>
                  <a:pt x="305" y="1179"/>
                </a:lnTo>
                <a:lnTo>
                  <a:pt x="314" y="1179"/>
                </a:lnTo>
                <a:lnTo>
                  <a:pt x="324" y="1178"/>
                </a:lnTo>
                <a:lnTo>
                  <a:pt x="327" y="1176"/>
                </a:lnTo>
                <a:lnTo>
                  <a:pt x="329" y="1173"/>
                </a:lnTo>
                <a:lnTo>
                  <a:pt x="329" y="1173"/>
                </a:lnTo>
                <a:lnTo>
                  <a:pt x="339" y="1158"/>
                </a:lnTo>
                <a:lnTo>
                  <a:pt x="344" y="1150"/>
                </a:lnTo>
                <a:lnTo>
                  <a:pt x="344" y="1144"/>
                </a:lnTo>
                <a:lnTo>
                  <a:pt x="344" y="1144"/>
                </a:lnTo>
                <a:lnTo>
                  <a:pt x="342" y="1142"/>
                </a:lnTo>
                <a:lnTo>
                  <a:pt x="340" y="1140"/>
                </a:lnTo>
                <a:lnTo>
                  <a:pt x="333" y="1137"/>
                </a:lnTo>
                <a:lnTo>
                  <a:pt x="326" y="1133"/>
                </a:lnTo>
                <a:lnTo>
                  <a:pt x="324" y="1131"/>
                </a:lnTo>
                <a:lnTo>
                  <a:pt x="322" y="1129"/>
                </a:lnTo>
                <a:lnTo>
                  <a:pt x="322" y="1129"/>
                </a:lnTo>
                <a:lnTo>
                  <a:pt x="319" y="1100"/>
                </a:lnTo>
                <a:lnTo>
                  <a:pt x="319" y="1100"/>
                </a:lnTo>
                <a:lnTo>
                  <a:pt x="325" y="1081"/>
                </a:lnTo>
                <a:lnTo>
                  <a:pt x="338" y="1037"/>
                </a:lnTo>
                <a:lnTo>
                  <a:pt x="351" y="990"/>
                </a:lnTo>
                <a:lnTo>
                  <a:pt x="354" y="971"/>
                </a:lnTo>
                <a:lnTo>
                  <a:pt x="356" y="958"/>
                </a:lnTo>
                <a:lnTo>
                  <a:pt x="356" y="958"/>
                </a:lnTo>
                <a:lnTo>
                  <a:pt x="354" y="941"/>
                </a:lnTo>
                <a:lnTo>
                  <a:pt x="354" y="928"/>
                </a:lnTo>
                <a:lnTo>
                  <a:pt x="356" y="914"/>
                </a:lnTo>
                <a:lnTo>
                  <a:pt x="373" y="914"/>
                </a:lnTo>
                <a:lnTo>
                  <a:pt x="373" y="998"/>
                </a:lnTo>
                <a:lnTo>
                  <a:pt x="373" y="998"/>
                </a:lnTo>
                <a:lnTo>
                  <a:pt x="370" y="1007"/>
                </a:lnTo>
                <a:lnTo>
                  <a:pt x="366" y="1018"/>
                </a:lnTo>
                <a:lnTo>
                  <a:pt x="363" y="1031"/>
                </a:lnTo>
                <a:lnTo>
                  <a:pt x="363" y="1031"/>
                </a:lnTo>
                <a:lnTo>
                  <a:pt x="359" y="1051"/>
                </a:lnTo>
                <a:lnTo>
                  <a:pt x="358" y="1064"/>
                </a:lnTo>
                <a:lnTo>
                  <a:pt x="358" y="1078"/>
                </a:lnTo>
                <a:lnTo>
                  <a:pt x="359" y="1090"/>
                </a:lnTo>
                <a:lnTo>
                  <a:pt x="360" y="1096"/>
                </a:lnTo>
                <a:lnTo>
                  <a:pt x="361" y="1101"/>
                </a:lnTo>
                <a:lnTo>
                  <a:pt x="365" y="1106"/>
                </a:lnTo>
                <a:lnTo>
                  <a:pt x="367" y="1108"/>
                </a:lnTo>
                <a:lnTo>
                  <a:pt x="372" y="1110"/>
                </a:lnTo>
                <a:lnTo>
                  <a:pt x="377" y="1112"/>
                </a:lnTo>
                <a:lnTo>
                  <a:pt x="377" y="1112"/>
                </a:lnTo>
                <a:lnTo>
                  <a:pt x="383" y="1110"/>
                </a:lnTo>
                <a:lnTo>
                  <a:pt x="387" y="1108"/>
                </a:lnTo>
                <a:lnTo>
                  <a:pt x="391" y="1106"/>
                </a:lnTo>
                <a:lnTo>
                  <a:pt x="395" y="1102"/>
                </a:lnTo>
                <a:lnTo>
                  <a:pt x="398" y="1097"/>
                </a:lnTo>
                <a:lnTo>
                  <a:pt x="401" y="1091"/>
                </a:lnTo>
                <a:lnTo>
                  <a:pt x="405" y="1080"/>
                </a:lnTo>
                <a:lnTo>
                  <a:pt x="408" y="1067"/>
                </a:lnTo>
                <a:lnTo>
                  <a:pt x="410" y="1054"/>
                </a:lnTo>
                <a:lnTo>
                  <a:pt x="410" y="1043"/>
                </a:lnTo>
                <a:lnTo>
                  <a:pt x="410" y="1035"/>
                </a:lnTo>
                <a:lnTo>
                  <a:pt x="410" y="1035"/>
                </a:lnTo>
                <a:lnTo>
                  <a:pt x="409" y="1023"/>
                </a:lnTo>
                <a:lnTo>
                  <a:pt x="409" y="1017"/>
                </a:lnTo>
                <a:lnTo>
                  <a:pt x="410" y="1012"/>
                </a:lnTo>
                <a:lnTo>
                  <a:pt x="410" y="1012"/>
                </a:lnTo>
                <a:lnTo>
                  <a:pt x="410" y="1013"/>
                </a:lnTo>
                <a:lnTo>
                  <a:pt x="411" y="1013"/>
                </a:lnTo>
                <a:lnTo>
                  <a:pt x="412" y="1011"/>
                </a:lnTo>
                <a:lnTo>
                  <a:pt x="414" y="1005"/>
                </a:lnTo>
                <a:lnTo>
                  <a:pt x="414" y="1005"/>
                </a:lnTo>
                <a:lnTo>
                  <a:pt x="414" y="986"/>
                </a:lnTo>
                <a:lnTo>
                  <a:pt x="414" y="975"/>
                </a:lnTo>
                <a:lnTo>
                  <a:pt x="403" y="975"/>
                </a:lnTo>
                <a:lnTo>
                  <a:pt x="396" y="928"/>
                </a:lnTo>
                <a:lnTo>
                  <a:pt x="396" y="928"/>
                </a:lnTo>
                <a:lnTo>
                  <a:pt x="398" y="910"/>
                </a:lnTo>
                <a:lnTo>
                  <a:pt x="399" y="897"/>
                </a:lnTo>
                <a:lnTo>
                  <a:pt x="399" y="892"/>
                </a:lnTo>
                <a:lnTo>
                  <a:pt x="399" y="892"/>
                </a:lnTo>
                <a:lnTo>
                  <a:pt x="395" y="892"/>
                </a:lnTo>
                <a:lnTo>
                  <a:pt x="392" y="892"/>
                </a:lnTo>
                <a:lnTo>
                  <a:pt x="377" y="804"/>
                </a:lnTo>
                <a:lnTo>
                  <a:pt x="389" y="677"/>
                </a:lnTo>
                <a:lnTo>
                  <a:pt x="389" y="677"/>
                </a:lnTo>
                <a:lnTo>
                  <a:pt x="391" y="673"/>
                </a:lnTo>
                <a:lnTo>
                  <a:pt x="396" y="669"/>
                </a:lnTo>
                <a:lnTo>
                  <a:pt x="396" y="669"/>
                </a:lnTo>
                <a:lnTo>
                  <a:pt x="396" y="639"/>
                </a:lnTo>
                <a:lnTo>
                  <a:pt x="395" y="575"/>
                </a:lnTo>
                <a:lnTo>
                  <a:pt x="392" y="482"/>
                </a:lnTo>
                <a:lnTo>
                  <a:pt x="392" y="482"/>
                </a:lnTo>
                <a:lnTo>
                  <a:pt x="396" y="484"/>
                </a:lnTo>
                <a:lnTo>
                  <a:pt x="401" y="484"/>
                </a:lnTo>
                <a:lnTo>
                  <a:pt x="406" y="481"/>
                </a:lnTo>
                <a:lnTo>
                  <a:pt x="412" y="477"/>
                </a:lnTo>
                <a:lnTo>
                  <a:pt x="415" y="472"/>
                </a:lnTo>
                <a:lnTo>
                  <a:pt x="417" y="467"/>
                </a:lnTo>
                <a:lnTo>
                  <a:pt x="419" y="461"/>
                </a:lnTo>
                <a:lnTo>
                  <a:pt x="422" y="454"/>
                </a:lnTo>
                <a:lnTo>
                  <a:pt x="423" y="446"/>
                </a:lnTo>
                <a:lnTo>
                  <a:pt x="424" y="435"/>
                </a:lnTo>
                <a:lnTo>
                  <a:pt x="424" y="435"/>
                </a:lnTo>
                <a:lnTo>
                  <a:pt x="427" y="394"/>
                </a:lnTo>
                <a:lnTo>
                  <a:pt x="427" y="359"/>
                </a:lnTo>
                <a:lnTo>
                  <a:pt x="425" y="344"/>
                </a:lnTo>
                <a:lnTo>
                  <a:pt x="423" y="331"/>
                </a:lnTo>
                <a:lnTo>
                  <a:pt x="421" y="320"/>
                </a:lnTo>
                <a:lnTo>
                  <a:pt x="417" y="311"/>
                </a:lnTo>
                <a:lnTo>
                  <a:pt x="417" y="311"/>
                </a:lnTo>
                <a:lnTo>
                  <a:pt x="409" y="293"/>
                </a:lnTo>
                <a:lnTo>
                  <a:pt x="398" y="275"/>
                </a:lnTo>
                <a:lnTo>
                  <a:pt x="380" y="249"/>
                </a:lnTo>
                <a:lnTo>
                  <a:pt x="380" y="249"/>
                </a:lnTo>
                <a:lnTo>
                  <a:pt x="377" y="241"/>
                </a:lnTo>
                <a:lnTo>
                  <a:pt x="373" y="231"/>
                </a:lnTo>
                <a:lnTo>
                  <a:pt x="371" y="227"/>
                </a:lnTo>
                <a:lnTo>
                  <a:pt x="367" y="223"/>
                </a:lnTo>
                <a:lnTo>
                  <a:pt x="364" y="218"/>
                </a:lnTo>
                <a:lnTo>
                  <a:pt x="359" y="216"/>
                </a:lnTo>
                <a:lnTo>
                  <a:pt x="359" y="216"/>
                </a:lnTo>
                <a:lnTo>
                  <a:pt x="342" y="209"/>
                </a:lnTo>
                <a:lnTo>
                  <a:pt x="320" y="200"/>
                </a:lnTo>
                <a:lnTo>
                  <a:pt x="293" y="190"/>
                </a:lnTo>
                <a:lnTo>
                  <a:pt x="268" y="183"/>
                </a:lnTo>
                <a:lnTo>
                  <a:pt x="271" y="172"/>
                </a:lnTo>
                <a:lnTo>
                  <a:pt x="271" y="172"/>
                </a:lnTo>
                <a:lnTo>
                  <a:pt x="274" y="171"/>
                </a:lnTo>
                <a:lnTo>
                  <a:pt x="281" y="167"/>
                </a:lnTo>
                <a:lnTo>
                  <a:pt x="286" y="165"/>
                </a:lnTo>
                <a:lnTo>
                  <a:pt x="289" y="161"/>
                </a:lnTo>
                <a:lnTo>
                  <a:pt x="294" y="157"/>
                </a:lnTo>
                <a:lnTo>
                  <a:pt x="296" y="150"/>
                </a:lnTo>
                <a:lnTo>
                  <a:pt x="296" y="150"/>
                </a:lnTo>
                <a:lnTo>
                  <a:pt x="301" y="134"/>
                </a:lnTo>
                <a:lnTo>
                  <a:pt x="306" y="116"/>
                </a:lnTo>
                <a:lnTo>
                  <a:pt x="307" y="102"/>
                </a:lnTo>
                <a:lnTo>
                  <a:pt x="308" y="95"/>
                </a:lnTo>
                <a:lnTo>
                  <a:pt x="308" y="95"/>
                </a:lnTo>
                <a:lnTo>
                  <a:pt x="306" y="82"/>
                </a:lnTo>
                <a:lnTo>
                  <a:pt x="303" y="69"/>
                </a:lnTo>
                <a:lnTo>
                  <a:pt x="303" y="69"/>
                </a:lnTo>
                <a:lnTo>
                  <a:pt x="306" y="67"/>
                </a:lnTo>
                <a:lnTo>
                  <a:pt x="307" y="59"/>
                </a:lnTo>
                <a:lnTo>
                  <a:pt x="307" y="54"/>
                </a:lnTo>
                <a:lnTo>
                  <a:pt x="307" y="49"/>
                </a:lnTo>
                <a:lnTo>
                  <a:pt x="305" y="43"/>
                </a:lnTo>
                <a:lnTo>
                  <a:pt x="300" y="37"/>
                </a:lnTo>
                <a:lnTo>
                  <a:pt x="300" y="37"/>
                </a:lnTo>
                <a:lnTo>
                  <a:pt x="289" y="25"/>
                </a:lnTo>
                <a:lnTo>
                  <a:pt x="283" y="19"/>
                </a:lnTo>
                <a:lnTo>
                  <a:pt x="276" y="14"/>
                </a:lnTo>
                <a:lnTo>
                  <a:pt x="269" y="10"/>
                </a:lnTo>
                <a:lnTo>
                  <a:pt x="260" y="5"/>
                </a:lnTo>
                <a:lnTo>
                  <a:pt x="250" y="3"/>
                </a:lnTo>
                <a:lnTo>
                  <a:pt x="238" y="0"/>
                </a:lnTo>
                <a:lnTo>
                  <a:pt x="238" y="0"/>
                </a:lnTo>
                <a:lnTo>
                  <a:pt x="226" y="0"/>
                </a:lnTo>
                <a:lnTo>
                  <a:pt x="216" y="1"/>
                </a:lnTo>
                <a:lnTo>
                  <a:pt x="207" y="5"/>
                </a:lnTo>
                <a:lnTo>
                  <a:pt x="200" y="10"/>
                </a:lnTo>
                <a:lnTo>
                  <a:pt x="194" y="14"/>
                </a:lnTo>
                <a:lnTo>
                  <a:pt x="191" y="18"/>
                </a:lnTo>
                <a:lnTo>
                  <a:pt x="187" y="22"/>
                </a:lnTo>
                <a:lnTo>
                  <a:pt x="187" y="22"/>
                </a:lnTo>
                <a:lnTo>
                  <a:pt x="184" y="30"/>
                </a:lnTo>
                <a:lnTo>
                  <a:pt x="179" y="37"/>
                </a:lnTo>
                <a:lnTo>
                  <a:pt x="172" y="44"/>
                </a:lnTo>
                <a:lnTo>
                  <a:pt x="172" y="44"/>
                </a:lnTo>
                <a:lnTo>
                  <a:pt x="165" y="51"/>
                </a:lnTo>
                <a:lnTo>
                  <a:pt x="161" y="56"/>
                </a:lnTo>
                <a:lnTo>
                  <a:pt x="158" y="62"/>
                </a:lnTo>
                <a:lnTo>
                  <a:pt x="158" y="62"/>
                </a:lnTo>
                <a:lnTo>
                  <a:pt x="156" y="62"/>
                </a:lnTo>
                <a:lnTo>
                  <a:pt x="155" y="62"/>
                </a:lnTo>
                <a:lnTo>
                  <a:pt x="153" y="63"/>
                </a:lnTo>
                <a:lnTo>
                  <a:pt x="149" y="64"/>
                </a:lnTo>
                <a:lnTo>
                  <a:pt x="146" y="69"/>
                </a:lnTo>
                <a:lnTo>
                  <a:pt x="141" y="75"/>
                </a:lnTo>
                <a:lnTo>
                  <a:pt x="135" y="84"/>
                </a:lnTo>
                <a:lnTo>
                  <a:pt x="135" y="84"/>
                </a:lnTo>
                <a:lnTo>
                  <a:pt x="130" y="95"/>
                </a:lnTo>
                <a:lnTo>
                  <a:pt x="127" y="105"/>
                </a:lnTo>
                <a:lnTo>
                  <a:pt x="123" y="115"/>
                </a:lnTo>
                <a:lnTo>
                  <a:pt x="122" y="125"/>
                </a:lnTo>
                <a:lnTo>
                  <a:pt x="121" y="134"/>
                </a:lnTo>
                <a:lnTo>
                  <a:pt x="121" y="145"/>
                </a:lnTo>
                <a:lnTo>
                  <a:pt x="121" y="165"/>
                </a:lnTo>
                <a:lnTo>
                  <a:pt x="121" y="165"/>
                </a:lnTo>
                <a:lnTo>
                  <a:pt x="122" y="182"/>
                </a:lnTo>
                <a:lnTo>
                  <a:pt x="124" y="191"/>
                </a:lnTo>
                <a:lnTo>
                  <a:pt x="124" y="196"/>
                </a:lnTo>
                <a:lnTo>
                  <a:pt x="124" y="197"/>
                </a:lnTo>
                <a:lnTo>
                  <a:pt x="124" y="197"/>
                </a:lnTo>
                <a:lnTo>
                  <a:pt x="117" y="209"/>
                </a:lnTo>
                <a:lnTo>
                  <a:pt x="117" y="209"/>
                </a:lnTo>
                <a:close/>
                <a:moveTo>
                  <a:pt x="249" y="1060"/>
                </a:moveTo>
                <a:lnTo>
                  <a:pt x="249" y="1060"/>
                </a:lnTo>
                <a:lnTo>
                  <a:pt x="250" y="1061"/>
                </a:lnTo>
                <a:lnTo>
                  <a:pt x="250" y="1062"/>
                </a:lnTo>
                <a:lnTo>
                  <a:pt x="249" y="1068"/>
                </a:lnTo>
                <a:lnTo>
                  <a:pt x="247" y="1074"/>
                </a:lnTo>
                <a:lnTo>
                  <a:pt x="245" y="1078"/>
                </a:lnTo>
                <a:lnTo>
                  <a:pt x="245" y="1078"/>
                </a:lnTo>
                <a:lnTo>
                  <a:pt x="245" y="1078"/>
                </a:lnTo>
                <a:lnTo>
                  <a:pt x="243" y="1080"/>
                </a:lnTo>
                <a:lnTo>
                  <a:pt x="236" y="1080"/>
                </a:lnTo>
                <a:lnTo>
                  <a:pt x="216" y="1080"/>
                </a:lnTo>
                <a:lnTo>
                  <a:pt x="187" y="1078"/>
                </a:lnTo>
                <a:lnTo>
                  <a:pt x="198" y="1060"/>
                </a:lnTo>
                <a:lnTo>
                  <a:pt x="249" y="1060"/>
                </a:lnTo>
                <a:close/>
                <a:moveTo>
                  <a:pt x="191" y="940"/>
                </a:moveTo>
                <a:lnTo>
                  <a:pt x="205" y="958"/>
                </a:lnTo>
                <a:lnTo>
                  <a:pt x="201" y="987"/>
                </a:lnTo>
                <a:lnTo>
                  <a:pt x="187" y="991"/>
                </a:lnTo>
                <a:lnTo>
                  <a:pt x="184" y="984"/>
                </a:lnTo>
                <a:lnTo>
                  <a:pt x="191" y="940"/>
                </a:lnTo>
                <a:close/>
                <a:moveTo>
                  <a:pt x="238" y="1005"/>
                </a:moveTo>
                <a:lnTo>
                  <a:pt x="264" y="1005"/>
                </a:lnTo>
                <a:lnTo>
                  <a:pt x="264" y="1019"/>
                </a:lnTo>
                <a:lnTo>
                  <a:pt x="238" y="1019"/>
                </a:lnTo>
                <a:lnTo>
                  <a:pt x="238" y="1019"/>
                </a:lnTo>
                <a:lnTo>
                  <a:pt x="237" y="1012"/>
                </a:lnTo>
                <a:lnTo>
                  <a:pt x="237" y="1007"/>
                </a:lnTo>
                <a:lnTo>
                  <a:pt x="238" y="1005"/>
                </a:lnTo>
                <a:lnTo>
                  <a:pt x="238" y="1005"/>
                </a:lnTo>
                <a:close/>
                <a:moveTo>
                  <a:pt x="205" y="1001"/>
                </a:moveTo>
                <a:lnTo>
                  <a:pt x="209" y="1019"/>
                </a:lnTo>
                <a:lnTo>
                  <a:pt x="184" y="1019"/>
                </a:lnTo>
                <a:lnTo>
                  <a:pt x="187" y="1012"/>
                </a:lnTo>
                <a:lnTo>
                  <a:pt x="205" y="100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ベビーカーを押す人のシルエット（２）</dc:title>
  <dc:subject>ベビーカーを押す人のシルエット（２）</dc:subject>
  <dc:creator>http://www.digipot.net</dc:creator>
  <cp:lastModifiedBy/>
  <cp:revision>1</cp:revision>
  <dcterms:created xsi:type="dcterms:W3CDTF">2014-01-30T05:12:09Z</dcterms:created>
  <dcterms:modified xsi:type="dcterms:W3CDTF">2018-03-20T01:28:43Z</dcterms:modified>
  <cp:category/>
  <cp:version>1</cp:version>
</cp:coreProperties>
</file>